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25" r:id="rId5"/>
    <p:sldId id="333" r:id="rId6"/>
    <p:sldId id="330" r:id="rId7"/>
    <p:sldId id="335" r:id="rId8"/>
    <p:sldId id="336" r:id="rId9"/>
    <p:sldId id="337" r:id="rId10"/>
    <p:sldId id="338" r:id="rId11"/>
    <p:sldId id="339" r:id="rId12"/>
  </p:sldIdLst>
  <p:sldSz cx="12192000" cy="6858000"/>
  <p:notesSz cx="6797675" cy="9926638"/>
  <p:defaultTextStyle>
    <a:defPPr>
      <a:defRPr lang="en-US"/>
    </a:defPPr>
    <a:lvl1pPr algn="l" defTabSz="457200" rtl="0" eaLnBrk="1" fontAlgn="base" hangingPunct="1">
      <a:spcBef>
        <a:spcPts val="0"/>
      </a:spcBef>
      <a:spcAft>
        <a:spcPts val="600"/>
      </a:spcAft>
      <a:defRPr sz="1300" kern="1200">
        <a:solidFill>
          <a:schemeClr val="tx2"/>
        </a:solidFill>
        <a:latin typeface="+mn-lt"/>
        <a:ea typeface="ＭＳ Ｐゴシック" charset="0"/>
        <a:cs typeface="Arial" charset="0"/>
      </a:defRPr>
    </a:lvl1pPr>
    <a:lvl2pPr marL="0" indent="0" algn="l" defTabSz="457200" rtl="0" eaLnBrk="1" fontAlgn="base" hangingPunct="1">
      <a:spcBef>
        <a:spcPts val="600"/>
      </a:spcBef>
      <a:spcAft>
        <a:spcPts val="600"/>
      </a:spcAft>
      <a:buClr>
        <a:schemeClr val="tx2"/>
      </a:buClr>
      <a:buFontTx/>
      <a:buNone/>
      <a:defRPr sz="1600" b="0" kern="1200" baseline="0">
        <a:solidFill>
          <a:schemeClr val="accent1"/>
        </a:solidFill>
        <a:latin typeface="+mn-lt"/>
        <a:ea typeface="Arial" charset="0"/>
        <a:cs typeface="Arial" charset="0"/>
      </a:defRPr>
    </a:lvl2pPr>
    <a:lvl3pPr marL="0" indent="0" algn="l" defTabSz="457200" rtl="0" eaLnBrk="1" fontAlgn="base" hangingPunct="1">
      <a:spcBef>
        <a:spcPts val="0"/>
      </a:spcBef>
      <a:spcAft>
        <a:spcPts val="600"/>
      </a:spcAft>
      <a:buClr>
        <a:schemeClr val="tx2"/>
      </a:buClr>
      <a:buFontTx/>
      <a:buNone/>
      <a:defRPr sz="1300" b="1" kern="1200" baseline="0">
        <a:solidFill>
          <a:schemeClr val="tx2"/>
        </a:solidFill>
        <a:latin typeface="+mn-lt"/>
        <a:ea typeface="Arial" charset="0"/>
        <a:cs typeface="Arial" charset="0"/>
      </a:defRPr>
    </a:lvl3pPr>
    <a:lvl4pPr marL="288000" indent="-288000" algn="l" defTabSz="457200" rtl="0" eaLnBrk="1" fontAlgn="base" hangingPunct="1">
      <a:spcBef>
        <a:spcPts val="0"/>
      </a:spcBef>
      <a:spcAft>
        <a:spcPts val="600"/>
      </a:spcAft>
      <a:buClr>
        <a:schemeClr val="tx2"/>
      </a:buClr>
      <a:buFont typeface="Arial" panose="020B0604020202020204" pitchFamily="34" charset="0"/>
      <a:buChar char="•"/>
      <a:defRPr sz="1300" kern="1200" baseline="0">
        <a:solidFill>
          <a:schemeClr val="tx2"/>
        </a:solidFill>
        <a:latin typeface="+mn-lt"/>
        <a:ea typeface="Arial" charset="0"/>
        <a:cs typeface="Arial" charset="0"/>
      </a:defRPr>
    </a:lvl4pPr>
    <a:lvl5pPr marL="576000" indent="-288000" algn="l" defTabSz="457200" rtl="0" eaLnBrk="1" fontAlgn="base" hangingPunct="1">
      <a:spcBef>
        <a:spcPts val="0"/>
      </a:spcBef>
      <a:spcAft>
        <a:spcPts val="600"/>
      </a:spcAft>
      <a:buClr>
        <a:schemeClr val="tx2"/>
      </a:buClr>
      <a:buFont typeface=".AppleSystemUIFont" charset="0"/>
      <a:buChar char="–"/>
      <a:defRPr sz="1300" kern="1200" baseline="0">
        <a:solidFill>
          <a:schemeClr val="tx2"/>
        </a:solidFill>
        <a:latin typeface="+mn-lt"/>
        <a:ea typeface="Arial" charset="0"/>
        <a:cs typeface="Arial" charset="0"/>
      </a:defRPr>
    </a:lvl5pPr>
    <a:lvl6pPr marL="0" indent="0" algn="l" defTabSz="457200" rtl="0" eaLnBrk="1" latinLnBrk="0" hangingPunct="1">
      <a:spcBef>
        <a:spcPts val="900"/>
      </a:spcBef>
      <a:spcAft>
        <a:spcPts val="900"/>
      </a:spcAft>
      <a:buFontTx/>
      <a:buNone/>
      <a:defRPr sz="1300" kern="1200">
        <a:solidFill>
          <a:schemeClr val="accent1"/>
        </a:solidFill>
        <a:latin typeface="+mn-lt"/>
        <a:ea typeface="+mn-ea"/>
        <a:cs typeface="+mn-cs"/>
      </a:defRPr>
    </a:lvl6pPr>
    <a:lvl7pPr marL="2971800" indent="-228600" algn="l" defTabSz="457200" rtl="0" eaLnBrk="1" latinLnBrk="0" hangingPunct="1">
      <a:spcBef>
        <a:spcPct val="20000"/>
      </a:spcBef>
      <a:buFont typeface="Arial"/>
      <a:buChar char="•"/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29000" indent="-228600" algn="l" defTabSz="457200" rtl="0" eaLnBrk="1" latinLnBrk="0" hangingPunct="1">
      <a:spcBef>
        <a:spcPct val="20000"/>
      </a:spcBef>
      <a:buFont typeface="Arial"/>
      <a:buChar char="•"/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886200" indent="-228600" algn="l" defTabSz="457200" rtl="0" eaLnBrk="1" latinLnBrk="0" hangingPunct="1">
      <a:spcBef>
        <a:spcPct val="20000"/>
      </a:spcBef>
      <a:buFont typeface="Arial"/>
      <a:buChar char="•"/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therine Marr" initials="CM" lastIdx="2" clrIdx="0"/>
  <p:cmAuthor id="2" name="Anna Chalko" initials="AC" lastIdx="2" clrIdx="1"/>
  <p:cmAuthor id="3" name="Laura Cornhill" initials="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B4B4"/>
    <a:srgbClr val="C0C1BF"/>
    <a:srgbClr val="00A4E4"/>
    <a:srgbClr val="00B48D"/>
    <a:srgbClr val="003366"/>
    <a:srgbClr val="E82C87"/>
    <a:srgbClr val="00B48E"/>
    <a:srgbClr val="0082C1"/>
    <a:srgbClr val="00639E"/>
    <a:srgbClr val="0046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6ABF54-F2A0-4461-8753-B12DC8EA0754}" v="26" dt="2021-05-31T09:16:18.243"/>
  </p1510:revLst>
</p1510:revInfo>
</file>

<file path=ppt/tableStyles.xml><?xml version="1.0" encoding="utf-8"?>
<a:tblStyleLst xmlns:a="http://schemas.openxmlformats.org/drawingml/2006/main" def="{2C13EC56-A470-4B1A-B37C-C7B7EF356A4B}">
  <a:tblStyle styleId="{2C13EC56-A470-4B1A-B37C-C7B7EF356A4B}" styleName="VMIA Table">
    <a:wholeTbl>
      <a:tcTxStyle>
        <a:fontRef idx="minor">
          <a:scrgbClr r="0" g="51" b="102"/>
        </a:fontRef>
        <a:schemeClr val="tx2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 w="3175" cmpd="sng">
              <a:solidFill>
                <a:schemeClr val="tx2"/>
              </a:solidFill>
            </a:ln>
          </a:bottom>
          <a:insideH>
            <a:ln w="3175" cmpd="sng">
              <a:solidFill>
                <a:schemeClr val="tx2"/>
              </a:solidFill>
            </a:ln>
          </a:insideH>
          <a:insideV>
            <a:ln>
              <a:noFill/>
            </a:ln>
          </a:insideV>
        </a:tcBdr>
        <a:fill>
          <a:noFill/>
        </a:fill>
      </a:tcStyle>
    </a:wholeTbl>
    <a:firstRow>
      <a:tcTxStyle b="on">
        <a:fontRef idx="minor"/>
        <a:schemeClr val="tx2"/>
      </a:tcTxStyle>
      <a:tcStyle>
        <a:tcBdr>
          <a:bottom>
            <a:ln w="28575" cmpd="sng">
              <a:solidFill>
                <a:schemeClr val="accent1"/>
              </a:solidFill>
            </a:ln>
          </a:bottom>
        </a:tcBdr>
        <a:fill>
          <a:solidFill>
            <a:schemeClr val="l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43" autoAdjust="0"/>
    <p:restoredTop sz="94681"/>
  </p:normalViewPr>
  <p:slideViewPr>
    <p:cSldViewPr snapToGrid="0" snapToObjects="1">
      <p:cViewPr varScale="1">
        <p:scale>
          <a:sx n="117" d="100"/>
          <a:sy n="117" d="100"/>
        </p:scale>
        <p:origin x="114" y="31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60" d="100"/>
          <a:sy n="160" d="100"/>
        </p:scale>
        <p:origin x="-6752" y="-12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e Lee" userId="447882d4-18f2-45a8-b368-6d68e80d325c" providerId="ADAL" clId="{7F6ABF54-F2A0-4461-8753-B12DC8EA0754}"/>
    <pc:docChg chg="custSel modSld">
      <pc:chgData name="Rose Lee" userId="447882d4-18f2-45a8-b368-6d68e80d325c" providerId="ADAL" clId="{7F6ABF54-F2A0-4461-8753-B12DC8EA0754}" dt="2021-05-31T09:15:32.463" v="48" actId="20577"/>
      <pc:docMkLst>
        <pc:docMk/>
      </pc:docMkLst>
      <pc:sldChg chg="modSp">
        <pc:chgData name="Rose Lee" userId="447882d4-18f2-45a8-b368-6d68e80d325c" providerId="ADAL" clId="{7F6ABF54-F2A0-4461-8753-B12DC8EA0754}" dt="2021-05-31T09:13:13.935" v="28"/>
        <pc:sldMkLst>
          <pc:docMk/>
          <pc:sldMk cId="925633201" sldId="333"/>
        </pc:sldMkLst>
        <pc:graphicFrameChg chg="mod">
          <ac:chgData name="Rose Lee" userId="447882d4-18f2-45a8-b368-6d68e80d325c" providerId="ADAL" clId="{7F6ABF54-F2A0-4461-8753-B12DC8EA0754}" dt="2021-05-31T09:13:13.935" v="28"/>
          <ac:graphicFrameMkLst>
            <pc:docMk/>
            <pc:sldMk cId="925633201" sldId="333"/>
            <ac:graphicFrameMk id="10" creationId="{EFADB6E8-59F8-9A44-8FF7-471F3B481E50}"/>
          </ac:graphicFrameMkLst>
        </pc:graphicFrameChg>
      </pc:sldChg>
      <pc:sldChg chg="modSp mod">
        <pc:chgData name="Rose Lee" userId="447882d4-18f2-45a8-b368-6d68e80d325c" providerId="ADAL" clId="{7F6ABF54-F2A0-4461-8753-B12DC8EA0754}" dt="2021-05-31T09:14:09.147" v="39" actId="313"/>
        <pc:sldMkLst>
          <pc:docMk/>
          <pc:sldMk cId="3420025786" sldId="335"/>
        </pc:sldMkLst>
        <pc:spChg chg="mod">
          <ac:chgData name="Rose Lee" userId="447882d4-18f2-45a8-b368-6d68e80d325c" providerId="ADAL" clId="{7F6ABF54-F2A0-4461-8753-B12DC8EA0754}" dt="2021-05-31T09:14:09.147" v="39" actId="313"/>
          <ac:spMkLst>
            <pc:docMk/>
            <pc:sldMk cId="3420025786" sldId="335"/>
            <ac:spMk id="5" creationId="{CD23FD85-C6B0-7A4B-B8E4-1C8126F69799}"/>
          </ac:spMkLst>
        </pc:spChg>
      </pc:sldChg>
      <pc:sldChg chg="modSp mod">
        <pc:chgData name="Rose Lee" userId="447882d4-18f2-45a8-b368-6d68e80d325c" providerId="ADAL" clId="{7F6ABF54-F2A0-4461-8753-B12DC8EA0754}" dt="2021-05-31T09:10:32.675" v="9" actId="20577"/>
        <pc:sldMkLst>
          <pc:docMk/>
          <pc:sldMk cId="530631968" sldId="336"/>
        </pc:sldMkLst>
        <pc:spChg chg="mod">
          <ac:chgData name="Rose Lee" userId="447882d4-18f2-45a8-b368-6d68e80d325c" providerId="ADAL" clId="{7F6ABF54-F2A0-4461-8753-B12DC8EA0754}" dt="2021-05-31T09:10:32.675" v="9" actId="20577"/>
          <ac:spMkLst>
            <pc:docMk/>
            <pc:sldMk cId="530631968" sldId="336"/>
            <ac:spMk id="4" creationId="{B0FB54F8-A204-394F-A3B2-A38A251CF5A2}"/>
          </ac:spMkLst>
        </pc:spChg>
        <pc:graphicFrameChg chg="mod">
          <ac:chgData name="Rose Lee" userId="447882d4-18f2-45a8-b368-6d68e80d325c" providerId="ADAL" clId="{7F6ABF54-F2A0-4461-8753-B12DC8EA0754}" dt="2021-05-31T09:07:57.264" v="8" actId="14100"/>
          <ac:graphicFrameMkLst>
            <pc:docMk/>
            <pc:sldMk cId="530631968" sldId="336"/>
            <ac:graphicFrameMk id="10" creationId="{34B87A79-5FF4-534C-A825-3EE7CC0C94FE}"/>
          </ac:graphicFrameMkLst>
        </pc:graphicFrameChg>
      </pc:sldChg>
      <pc:sldChg chg="modSp mod">
        <pc:chgData name="Rose Lee" userId="447882d4-18f2-45a8-b368-6d68e80d325c" providerId="ADAL" clId="{7F6ABF54-F2A0-4461-8753-B12DC8EA0754}" dt="2021-05-31T09:15:32.463" v="48" actId="20577"/>
        <pc:sldMkLst>
          <pc:docMk/>
          <pc:sldMk cId="29919557" sldId="337"/>
        </pc:sldMkLst>
        <pc:spChg chg="mod">
          <ac:chgData name="Rose Lee" userId="447882d4-18f2-45a8-b368-6d68e80d325c" providerId="ADAL" clId="{7F6ABF54-F2A0-4461-8753-B12DC8EA0754}" dt="2021-05-31T09:15:32.463" v="48" actId="20577"/>
          <ac:spMkLst>
            <pc:docMk/>
            <pc:sldMk cId="29919557" sldId="337"/>
            <ac:spMk id="4" creationId="{2744D6FA-1DBC-3E48-A91E-55935B82A071}"/>
          </ac:spMkLst>
        </pc:spChg>
        <pc:graphicFrameChg chg="mod">
          <ac:chgData name="Rose Lee" userId="447882d4-18f2-45a8-b368-6d68e80d325c" providerId="ADAL" clId="{7F6ABF54-F2A0-4461-8753-B12DC8EA0754}" dt="2021-05-31T09:11:58.014" v="20"/>
          <ac:graphicFrameMkLst>
            <pc:docMk/>
            <pc:sldMk cId="29919557" sldId="337"/>
            <ac:graphicFrameMk id="7" creationId="{895A74F2-DB72-7441-93FF-4590421E2AB2}"/>
          </ac:graphicFrameMkLst>
        </pc:graphicFrameChg>
      </pc:sldChg>
      <pc:sldChg chg="modSp mod">
        <pc:chgData name="Rose Lee" userId="447882d4-18f2-45a8-b368-6d68e80d325c" providerId="ADAL" clId="{7F6ABF54-F2A0-4461-8753-B12DC8EA0754}" dt="2021-05-31T09:12:09.447" v="21" actId="255"/>
        <pc:sldMkLst>
          <pc:docMk/>
          <pc:sldMk cId="2370048033" sldId="338"/>
        </pc:sldMkLst>
        <pc:spChg chg="mod">
          <ac:chgData name="Rose Lee" userId="447882d4-18f2-45a8-b368-6d68e80d325c" providerId="ADAL" clId="{7F6ABF54-F2A0-4461-8753-B12DC8EA0754}" dt="2021-05-31T09:12:09.447" v="21" actId="255"/>
          <ac:spMkLst>
            <pc:docMk/>
            <pc:sldMk cId="2370048033" sldId="338"/>
            <ac:spMk id="5" creationId="{6AD903BA-F67F-2349-B7B2-A2A2ADA74BE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5525D-B5DD-774D-AFF5-C8F9E9BF16B9}" type="doc">
      <dgm:prSet loTypeId="urn:microsoft.com/office/officeart/2008/layout/IncreasingCircleProces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3A59067-2A5F-794A-BC82-3E736A7C9575}">
      <dgm:prSet phldrT="[Text]"/>
      <dgm:spPr/>
      <dgm:t>
        <a:bodyPr/>
        <a:lstStyle/>
        <a:p>
          <a:r>
            <a:rPr lang="en-GB" dirty="0">
              <a:solidFill>
                <a:schemeClr val="accent1">
                  <a:lumMod val="50000"/>
                </a:schemeClr>
              </a:solidFill>
            </a:rPr>
            <a:t>Effectiveness</a:t>
          </a:r>
        </a:p>
      </dgm:t>
    </dgm:pt>
    <dgm:pt modelId="{75B421B8-6ABB-D74E-88B9-7B2A4849CF55}" type="parTrans" cxnId="{D4AD611A-807A-BA47-A1E2-45CEBBF6871B}">
      <dgm:prSet/>
      <dgm:spPr/>
      <dgm:t>
        <a:bodyPr/>
        <a:lstStyle/>
        <a:p>
          <a:endParaRPr lang="en-GB"/>
        </a:p>
      </dgm:t>
    </dgm:pt>
    <dgm:pt modelId="{2F1304B0-910A-B046-8B37-1EE0BBEE400C}" type="sibTrans" cxnId="{D4AD611A-807A-BA47-A1E2-45CEBBF6871B}">
      <dgm:prSet/>
      <dgm:spPr/>
      <dgm:t>
        <a:bodyPr/>
        <a:lstStyle/>
        <a:p>
          <a:endParaRPr lang="en-GB"/>
        </a:p>
      </dgm:t>
    </dgm:pt>
    <dgm:pt modelId="{06D50EC7-8DA5-0C49-81B9-C01FE0F8B02E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>
              <a:solidFill>
                <a:schemeClr val="tx1">
                  <a:lumMod val="75000"/>
                  <a:lumOff val="25000"/>
                </a:schemeClr>
              </a:solidFill>
            </a:rPr>
            <a:t>Define worthwhile objectives</a:t>
          </a:r>
          <a:endParaRPr lang="en-GB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9DF96EE2-95FD-5349-AD56-D0904204978C}" type="parTrans" cxnId="{9E20CE24-6207-0440-9D29-251151823173}">
      <dgm:prSet/>
      <dgm:spPr/>
      <dgm:t>
        <a:bodyPr/>
        <a:lstStyle/>
        <a:p>
          <a:endParaRPr lang="en-GB"/>
        </a:p>
      </dgm:t>
    </dgm:pt>
    <dgm:pt modelId="{C25B8719-3BB8-0546-9677-11C0B0BD63DB}" type="sibTrans" cxnId="{9E20CE24-6207-0440-9D29-251151823173}">
      <dgm:prSet/>
      <dgm:spPr/>
      <dgm:t>
        <a:bodyPr/>
        <a:lstStyle/>
        <a:p>
          <a:endParaRPr lang="en-GB"/>
        </a:p>
      </dgm:t>
    </dgm:pt>
    <dgm:pt modelId="{75895C91-CE7C-FB4D-8546-D43B34DC9FF6}">
      <dgm:prSet phldrT="[Text]"/>
      <dgm:spPr/>
      <dgm:t>
        <a:bodyPr/>
        <a:lstStyle/>
        <a:p>
          <a:r>
            <a:rPr lang="en-GB" dirty="0">
              <a:solidFill>
                <a:schemeClr val="accent1">
                  <a:lumMod val="50000"/>
                </a:schemeClr>
              </a:solidFill>
            </a:rPr>
            <a:t>Efficiency</a:t>
          </a:r>
        </a:p>
      </dgm:t>
    </dgm:pt>
    <dgm:pt modelId="{0DDC1630-E834-D341-BC4F-159246FEA4F8}" type="parTrans" cxnId="{C659241A-F9A1-7E42-ADE3-853B67ACC7DA}">
      <dgm:prSet/>
      <dgm:spPr/>
      <dgm:t>
        <a:bodyPr/>
        <a:lstStyle/>
        <a:p>
          <a:endParaRPr lang="en-GB"/>
        </a:p>
      </dgm:t>
    </dgm:pt>
    <dgm:pt modelId="{A9C1675B-BD55-864F-8DA3-47F2C8DED32F}" type="sibTrans" cxnId="{C659241A-F9A1-7E42-ADE3-853B67ACC7DA}">
      <dgm:prSet/>
      <dgm:spPr/>
      <dgm:t>
        <a:bodyPr/>
        <a:lstStyle/>
        <a:p>
          <a:endParaRPr lang="en-GB"/>
        </a:p>
      </dgm:t>
    </dgm:pt>
    <dgm:pt modelId="{F5C4C904-97B7-6048-B5A7-B3E692AD1EFB}">
      <dgm:prSet phldrT="[Text]"/>
      <dgm:spPr/>
      <dgm:t>
        <a:bodyPr/>
        <a:lstStyle/>
        <a:p>
          <a:r>
            <a:rPr lang="en-US" dirty="0">
              <a:solidFill>
                <a:schemeClr val="tx1">
                  <a:lumMod val="75000"/>
                  <a:lumOff val="25000"/>
                </a:schemeClr>
              </a:solidFill>
            </a:rPr>
            <a:t>Minimum resources to do the work to our standards </a:t>
          </a:r>
        </a:p>
        <a:p>
          <a:r>
            <a:rPr lang="en-US" dirty="0">
              <a:solidFill>
                <a:schemeClr val="tx1">
                  <a:lumMod val="75000"/>
                  <a:lumOff val="25000"/>
                </a:schemeClr>
              </a:solidFill>
            </a:rPr>
            <a:t>Minimal waste</a:t>
          </a:r>
        </a:p>
        <a:p>
          <a:r>
            <a:rPr lang="en-US" dirty="0">
              <a:solidFill>
                <a:schemeClr val="tx1">
                  <a:lumMod val="75000"/>
                  <a:lumOff val="25000"/>
                </a:schemeClr>
              </a:solidFill>
            </a:rPr>
            <a:t>Principles of a circular economy.</a:t>
          </a:r>
          <a:endParaRPr lang="en-GB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2056124E-5384-C14C-B94C-D4441490CE6C}" type="parTrans" cxnId="{0C056B85-64F6-9149-8EB2-5C31819DD794}">
      <dgm:prSet/>
      <dgm:spPr/>
      <dgm:t>
        <a:bodyPr/>
        <a:lstStyle/>
        <a:p>
          <a:endParaRPr lang="en-GB"/>
        </a:p>
      </dgm:t>
    </dgm:pt>
    <dgm:pt modelId="{F666C617-8242-6C45-A918-CD506E3990CD}" type="sibTrans" cxnId="{0C056B85-64F6-9149-8EB2-5C31819DD794}">
      <dgm:prSet/>
      <dgm:spPr/>
      <dgm:t>
        <a:bodyPr/>
        <a:lstStyle/>
        <a:p>
          <a:endParaRPr lang="en-GB"/>
        </a:p>
      </dgm:t>
    </dgm:pt>
    <dgm:pt modelId="{E748602E-AEDA-8D4D-86E3-E15A96CB2749}">
      <dgm:prSet phldrT="[Text]"/>
      <dgm:spPr/>
      <dgm:t>
        <a:bodyPr/>
        <a:lstStyle/>
        <a:p>
          <a:r>
            <a:rPr lang="en-GB" dirty="0">
              <a:solidFill>
                <a:schemeClr val="accent1">
                  <a:lumMod val="50000"/>
                </a:schemeClr>
              </a:solidFill>
            </a:rPr>
            <a:t>Ethics</a:t>
          </a:r>
        </a:p>
      </dgm:t>
    </dgm:pt>
    <dgm:pt modelId="{7C3A42DA-F195-B64C-8186-3081CFCF93D9}" type="parTrans" cxnId="{132D82A1-C359-1A44-BFF9-4BDF8D6CF7B5}">
      <dgm:prSet/>
      <dgm:spPr/>
      <dgm:t>
        <a:bodyPr/>
        <a:lstStyle/>
        <a:p>
          <a:endParaRPr lang="en-GB"/>
        </a:p>
      </dgm:t>
    </dgm:pt>
    <dgm:pt modelId="{6CB5165D-ECE3-F145-AAB7-5F2B617555EB}" type="sibTrans" cxnId="{132D82A1-C359-1A44-BFF9-4BDF8D6CF7B5}">
      <dgm:prSet/>
      <dgm:spPr/>
      <dgm:t>
        <a:bodyPr/>
        <a:lstStyle/>
        <a:p>
          <a:endParaRPr lang="en-GB"/>
        </a:p>
      </dgm:t>
    </dgm:pt>
    <dgm:pt modelId="{56A552D8-8197-F448-AC31-5E5697025D3A}">
      <dgm:prSet phldrT="[Text]"/>
      <dgm:spPr/>
      <dgm:t>
        <a:bodyPr/>
        <a:lstStyle/>
        <a:p>
          <a:r>
            <a:rPr lang="en-US" dirty="0">
              <a:solidFill>
                <a:schemeClr val="tx1">
                  <a:lumMod val="75000"/>
                  <a:lumOff val="25000"/>
                </a:schemeClr>
              </a:solidFill>
            </a:rPr>
            <a:t>Each of us needs to be accountable</a:t>
          </a:r>
        </a:p>
        <a:p>
          <a:r>
            <a:rPr lang="en-US" dirty="0">
              <a:solidFill>
                <a:schemeClr val="tx1">
                  <a:lumMod val="75000"/>
                  <a:lumOff val="25000"/>
                </a:schemeClr>
              </a:solidFill>
            </a:rPr>
            <a:t>Our systems of governance need to be transparent</a:t>
          </a:r>
        </a:p>
        <a:p>
          <a:r>
            <a:rPr lang="en-US" dirty="0">
              <a:solidFill>
                <a:schemeClr val="tx1">
                  <a:lumMod val="75000"/>
                  <a:lumOff val="25000"/>
                </a:schemeClr>
              </a:solidFill>
            </a:rPr>
            <a:t>Our decisions must be consistent and fair</a:t>
          </a:r>
        </a:p>
        <a:p>
          <a:r>
            <a:rPr lang="en-US" dirty="0">
              <a:solidFill>
                <a:schemeClr val="tx1">
                  <a:lumMod val="75000"/>
                  <a:lumOff val="25000"/>
                </a:schemeClr>
              </a:solidFill>
            </a:rPr>
            <a:t>We commit to the Code of Conduct</a:t>
          </a:r>
        </a:p>
        <a:p>
          <a:r>
            <a:rPr lang="en-US" dirty="0">
              <a:solidFill>
                <a:schemeClr val="tx1">
                  <a:lumMod val="75000"/>
                  <a:lumOff val="25000"/>
                </a:schemeClr>
              </a:solidFill>
            </a:rPr>
            <a:t>We follow the spirit and letter of the law.</a:t>
          </a:r>
          <a:endParaRPr lang="en-GB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C5B7543E-356F-EC4E-9D9A-FB023C1369D6}" type="parTrans" cxnId="{A6FB1441-72AF-6A4F-8964-6B4E01BA9397}">
      <dgm:prSet/>
      <dgm:spPr/>
      <dgm:t>
        <a:bodyPr/>
        <a:lstStyle/>
        <a:p>
          <a:endParaRPr lang="en-GB"/>
        </a:p>
      </dgm:t>
    </dgm:pt>
    <dgm:pt modelId="{8E3E13AA-C245-6D4A-82E4-6B20D1E58F0A}" type="sibTrans" cxnId="{A6FB1441-72AF-6A4F-8964-6B4E01BA9397}">
      <dgm:prSet/>
      <dgm:spPr/>
      <dgm:t>
        <a:bodyPr/>
        <a:lstStyle/>
        <a:p>
          <a:endParaRPr lang="en-GB"/>
        </a:p>
      </dgm:t>
    </dgm:pt>
    <dgm:pt modelId="{FBE6E2F7-E695-D444-B7A2-A29C67C2E7D6}">
      <dgm:prSet/>
      <dgm:spPr/>
      <dgm:t>
        <a:bodyPr/>
        <a:lstStyle/>
        <a:p>
          <a:r>
            <a:rPr lang="en-US" dirty="0">
              <a:solidFill>
                <a:schemeClr val="tx1">
                  <a:lumMod val="75000"/>
                  <a:lumOff val="25000"/>
                </a:schemeClr>
              </a:solidFill>
            </a:rPr>
            <a:t>Remove obstacles to achieving them in our internal and external context</a:t>
          </a:r>
        </a:p>
      </dgm:t>
    </dgm:pt>
    <dgm:pt modelId="{3E6BDC7A-4727-8546-880D-C576AFB06D88}" type="parTrans" cxnId="{D53CA39C-6693-8747-9274-A765999026E1}">
      <dgm:prSet/>
      <dgm:spPr/>
      <dgm:t>
        <a:bodyPr/>
        <a:lstStyle/>
        <a:p>
          <a:endParaRPr lang="en-GB"/>
        </a:p>
      </dgm:t>
    </dgm:pt>
    <dgm:pt modelId="{EA0CAEC1-C70A-444D-AEC2-FA3816B8A1EE}" type="sibTrans" cxnId="{D53CA39C-6693-8747-9274-A765999026E1}">
      <dgm:prSet/>
      <dgm:spPr/>
      <dgm:t>
        <a:bodyPr/>
        <a:lstStyle/>
        <a:p>
          <a:endParaRPr lang="en-GB"/>
        </a:p>
      </dgm:t>
    </dgm:pt>
    <dgm:pt modelId="{8B7C0B30-9D00-8340-8499-4A63D414051A}">
      <dgm:prSet/>
      <dgm:spPr/>
      <dgm:t>
        <a:bodyPr/>
        <a:lstStyle/>
        <a:p>
          <a:r>
            <a:rPr lang="en-US" dirty="0">
              <a:solidFill>
                <a:schemeClr val="tx1">
                  <a:lumMod val="75000"/>
                  <a:lumOff val="25000"/>
                </a:schemeClr>
              </a:solidFill>
            </a:rPr>
            <a:t>Make sure our people, resources and systems are capable.</a:t>
          </a:r>
        </a:p>
      </dgm:t>
    </dgm:pt>
    <dgm:pt modelId="{5B15B61B-C21A-5042-A521-80707802D0F6}" type="parTrans" cxnId="{A0353055-D3FE-304F-8B30-01F44EA1FAA6}">
      <dgm:prSet/>
      <dgm:spPr/>
      <dgm:t>
        <a:bodyPr/>
        <a:lstStyle/>
        <a:p>
          <a:endParaRPr lang="en-GB"/>
        </a:p>
      </dgm:t>
    </dgm:pt>
    <dgm:pt modelId="{566F1648-4E5A-9241-B068-7C9E09FAB66B}" type="sibTrans" cxnId="{A0353055-D3FE-304F-8B30-01F44EA1FAA6}">
      <dgm:prSet/>
      <dgm:spPr/>
      <dgm:t>
        <a:bodyPr/>
        <a:lstStyle/>
        <a:p>
          <a:endParaRPr lang="en-GB"/>
        </a:p>
      </dgm:t>
    </dgm:pt>
    <dgm:pt modelId="{0AD2A024-F649-6648-9323-03E7B8BEB691}" type="pres">
      <dgm:prSet presAssocID="{4635525D-B5DD-774D-AFF5-C8F9E9BF16B9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C8EC3C65-A093-6247-8494-5BFAB249E545}" type="pres">
      <dgm:prSet presAssocID="{D3A59067-2A5F-794A-BC82-3E736A7C9575}" presName="composite" presStyleCnt="0"/>
      <dgm:spPr/>
    </dgm:pt>
    <dgm:pt modelId="{1B929275-DDC0-C246-BAB6-B239F9381422}" type="pres">
      <dgm:prSet presAssocID="{D3A59067-2A5F-794A-BC82-3E736A7C9575}" presName="BackAccent" presStyleLbl="bgShp" presStyleIdx="0" presStyleCnt="3"/>
      <dgm:spPr/>
    </dgm:pt>
    <dgm:pt modelId="{83DE6A0F-85A6-C848-9F3C-BD76A14465D2}" type="pres">
      <dgm:prSet presAssocID="{D3A59067-2A5F-794A-BC82-3E736A7C9575}" presName="Accent" presStyleLbl="alignNode1" presStyleIdx="0" presStyleCnt="3"/>
      <dgm:spPr/>
    </dgm:pt>
    <dgm:pt modelId="{AA226885-5CD9-D742-9DC7-FBA63FFD68D4}" type="pres">
      <dgm:prSet presAssocID="{D3A59067-2A5F-794A-BC82-3E736A7C9575}" presName="Child" presStyleLbl="revTx" presStyleIdx="0" presStyleCnt="6">
        <dgm:presLayoutVars>
          <dgm:chMax val="0"/>
          <dgm:chPref val="0"/>
          <dgm:bulletEnabled val="1"/>
        </dgm:presLayoutVars>
      </dgm:prSet>
      <dgm:spPr/>
    </dgm:pt>
    <dgm:pt modelId="{5485D34C-BDCE-8648-A13D-268BF9057FC6}" type="pres">
      <dgm:prSet presAssocID="{D3A59067-2A5F-794A-BC82-3E736A7C9575}" presName="Parent" presStyleLbl="revTx" presStyleIdx="1" presStyleCnt="6" custLinFactNeighborX="-1664">
        <dgm:presLayoutVars>
          <dgm:chMax val="1"/>
          <dgm:chPref val="1"/>
          <dgm:bulletEnabled val="1"/>
        </dgm:presLayoutVars>
      </dgm:prSet>
      <dgm:spPr/>
    </dgm:pt>
    <dgm:pt modelId="{BCF79F80-AF35-B64F-AA37-E351E67C1A3B}" type="pres">
      <dgm:prSet presAssocID="{2F1304B0-910A-B046-8B37-1EE0BBEE400C}" presName="sibTrans" presStyleCnt="0"/>
      <dgm:spPr/>
    </dgm:pt>
    <dgm:pt modelId="{EDA4C001-95F6-F643-AB7B-5153CCEB5E23}" type="pres">
      <dgm:prSet presAssocID="{75895C91-CE7C-FB4D-8546-D43B34DC9FF6}" presName="composite" presStyleCnt="0"/>
      <dgm:spPr/>
    </dgm:pt>
    <dgm:pt modelId="{CBF34F79-436C-5846-9F62-CE779B83E341}" type="pres">
      <dgm:prSet presAssocID="{75895C91-CE7C-FB4D-8546-D43B34DC9FF6}" presName="BackAccent" presStyleLbl="bgShp" presStyleIdx="1" presStyleCnt="3"/>
      <dgm:spPr/>
    </dgm:pt>
    <dgm:pt modelId="{538FCD18-505E-CA4B-8A1B-554A5C2B5B75}" type="pres">
      <dgm:prSet presAssocID="{75895C91-CE7C-FB4D-8546-D43B34DC9FF6}" presName="Accent" presStyleLbl="alignNode1" presStyleIdx="1" presStyleCnt="3"/>
      <dgm:spPr/>
    </dgm:pt>
    <dgm:pt modelId="{2DE6F299-BC51-0540-8880-8D55D515625F}" type="pres">
      <dgm:prSet presAssocID="{75895C91-CE7C-FB4D-8546-D43B34DC9FF6}" presName="Child" presStyleLbl="revTx" presStyleIdx="2" presStyleCnt="6">
        <dgm:presLayoutVars>
          <dgm:chMax val="0"/>
          <dgm:chPref val="0"/>
          <dgm:bulletEnabled val="1"/>
        </dgm:presLayoutVars>
      </dgm:prSet>
      <dgm:spPr/>
    </dgm:pt>
    <dgm:pt modelId="{FE666DA0-73C3-F44B-8C2D-F994C0588FD3}" type="pres">
      <dgm:prSet presAssocID="{75895C91-CE7C-FB4D-8546-D43B34DC9FF6}" presName="Parent" presStyleLbl="revTx" presStyleIdx="3" presStyleCnt="6">
        <dgm:presLayoutVars>
          <dgm:chMax val="1"/>
          <dgm:chPref val="1"/>
          <dgm:bulletEnabled val="1"/>
        </dgm:presLayoutVars>
      </dgm:prSet>
      <dgm:spPr/>
    </dgm:pt>
    <dgm:pt modelId="{2E04D43C-0591-7942-AA98-59184A7EEFE8}" type="pres">
      <dgm:prSet presAssocID="{A9C1675B-BD55-864F-8DA3-47F2C8DED32F}" presName="sibTrans" presStyleCnt="0"/>
      <dgm:spPr/>
    </dgm:pt>
    <dgm:pt modelId="{ACCDDFF4-35ED-D741-9E9F-6C50F62DA416}" type="pres">
      <dgm:prSet presAssocID="{E748602E-AEDA-8D4D-86E3-E15A96CB2749}" presName="composite" presStyleCnt="0"/>
      <dgm:spPr/>
    </dgm:pt>
    <dgm:pt modelId="{DBA9C5E8-BA48-5842-AD5B-F58EE9974489}" type="pres">
      <dgm:prSet presAssocID="{E748602E-AEDA-8D4D-86E3-E15A96CB2749}" presName="BackAccent" presStyleLbl="bgShp" presStyleIdx="2" presStyleCnt="3"/>
      <dgm:spPr/>
    </dgm:pt>
    <dgm:pt modelId="{837BF88C-7EAF-5544-9116-8D8C106A43C7}" type="pres">
      <dgm:prSet presAssocID="{E748602E-AEDA-8D4D-86E3-E15A96CB2749}" presName="Accent" presStyleLbl="alignNode1" presStyleIdx="2" presStyleCnt="3"/>
      <dgm:spPr/>
    </dgm:pt>
    <dgm:pt modelId="{436A010C-F1E3-7A43-881C-CBEED8C35BAE}" type="pres">
      <dgm:prSet presAssocID="{E748602E-AEDA-8D4D-86E3-E15A96CB2749}" presName="Child" presStyleLbl="revTx" presStyleIdx="4" presStyleCnt="6">
        <dgm:presLayoutVars>
          <dgm:chMax val="0"/>
          <dgm:chPref val="0"/>
          <dgm:bulletEnabled val="1"/>
        </dgm:presLayoutVars>
      </dgm:prSet>
      <dgm:spPr/>
    </dgm:pt>
    <dgm:pt modelId="{53F538D0-A2E1-0F45-BBED-A10B5CE6D1A4}" type="pres">
      <dgm:prSet presAssocID="{E748602E-AEDA-8D4D-86E3-E15A96CB2749}" presName="Parent" presStyleLbl="revTx" presStyleIdx="5" presStyleCnt="6" custLinFactNeighborX="-3593">
        <dgm:presLayoutVars>
          <dgm:chMax val="1"/>
          <dgm:chPref val="1"/>
          <dgm:bulletEnabled val="1"/>
        </dgm:presLayoutVars>
      </dgm:prSet>
      <dgm:spPr/>
    </dgm:pt>
  </dgm:ptLst>
  <dgm:cxnLst>
    <dgm:cxn modelId="{B16E1702-3F6E-BC43-AD18-4019B5C915E3}" type="presOf" srcId="{FBE6E2F7-E695-D444-B7A2-A29C67C2E7D6}" destId="{AA226885-5CD9-D742-9DC7-FBA63FFD68D4}" srcOrd="0" destOrd="1" presId="urn:microsoft.com/office/officeart/2008/layout/IncreasingCircleProcess"/>
    <dgm:cxn modelId="{348C2303-CAA8-6F42-BEE8-0E9CE92F1F22}" type="presOf" srcId="{D3A59067-2A5F-794A-BC82-3E736A7C9575}" destId="{5485D34C-BDCE-8648-A13D-268BF9057FC6}" srcOrd="0" destOrd="0" presId="urn:microsoft.com/office/officeart/2008/layout/IncreasingCircleProcess"/>
    <dgm:cxn modelId="{C6DF0704-2469-2749-98EC-BF0D6A08D9CA}" type="presOf" srcId="{06D50EC7-8DA5-0C49-81B9-C01FE0F8B02E}" destId="{AA226885-5CD9-D742-9DC7-FBA63FFD68D4}" srcOrd="0" destOrd="0" presId="urn:microsoft.com/office/officeart/2008/layout/IncreasingCircleProcess"/>
    <dgm:cxn modelId="{C659241A-F9A1-7E42-ADE3-853B67ACC7DA}" srcId="{4635525D-B5DD-774D-AFF5-C8F9E9BF16B9}" destId="{75895C91-CE7C-FB4D-8546-D43B34DC9FF6}" srcOrd="1" destOrd="0" parTransId="{0DDC1630-E834-D341-BC4F-159246FEA4F8}" sibTransId="{A9C1675B-BD55-864F-8DA3-47F2C8DED32F}"/>
    <dgm:cxn modelId="{D4AD611A-807A-BA47-A1E2-45CEBBF6871B}" srcId="{4635525D-B5DD-774D-AFF5-C8F9E9BF16B9}" destId="{D3A59067-2A5F-794A-BC82-3E736A7C9575}" srcOrd="0" destOrd="0" parTransId="{75B421B8-6ABB-D74E-88B9-7B2A4849CF55}" sibTransId="{2F1304B0-910A-B046-8B37-1EE0BBEE400C}"/>
    <dgm:cxn modelId="{A0D5B823-C69C-3C4E-B5B1-226E8B17AE8D}" type="presOf" srcId="{56A552D8-8197-F448-AC31-5E5697025D3A}" destId="{436A010C-F1E3-7A43-881C-CBEED8C35BAE}" srcOrd="0" destOrd="0" presId="urn:microsoft.com/office/officeart/2008/layout/IncreasingCircleProcess"/>
    <dgm:cxn modelId="{9E20CE24-6207-0440-9D29-251151823173}" srcId="{D3A59067-2A5F-794A-BC82-3E736A7C9575}" destId="{06D50EC7-8DA5-0C49-81B9-C01FE0F8B02E}" srcOrd="0" destOrd="0" parTransId="{9DF96EE2-95FD-5349-AD56-D0904204978C}" sibTransId="{C25B8719-3BB8-0546-9677-11C0B0BD63DB}"/>
    <dgm:cxn modelId="{A78C4829-9CBB-0D4D-B07C-0BFBCFAEB8CF}" type="presOf" srcId="{E748602E-AEDA-8D4D-86E3-E15A96CB2749}" destId="{53F538D0-A2E1-0F45-BBED-A10B5CE6D1A4}" srcOrd="0" destOrd="0" presId="urn:microsoft.com/office/officeart/2008/layout/IncreasingCircleProcess"/>
    <dgm:cxn modelId="{098BEE29-8A8A-6044-96B0-856B22E98EBD}" type="presOf" srcId="{8B7C0B30-9D00-8340-8499-4A63D414051A}" destId="{AA226885-5CD9-D742-9DC7-FBA63FFD68D4}" srcOrd="0" destOrd="2" presId="urn:microsoft.com/office/officeart/2008/layout/IncreasingCircleProcess"/>
    <dgm:cxn modelId="{91DF2A5D-BFEF-B04F-8603-44D75BEDB4A4}" type="presOf" srcId="{F5C4C904-97B7-6048-B5A7-B3E692AD1EFB}" destId="{2DE6F299-BC51-0540-8880-8D55D515625F}" srcOrd="0" destOrd="0" presId="urn:microsoft.com/office/officeart/2008/layout/IncreasingCircleProcess"/>
    <dgm:cxn modelId="{A6FB1441-72AF-6A4F-8964-6B4E01BA9397}" srcId="{E748602E-AEDA-8D4D-86E3-E15A96CB2749}" destId="{56A552D8-8197-F448-AC31-5E5697025D3A}" srcOrd="0" destOrd="0" parTransId="{C5B7543E-356F-EC4E-9D9A-FB023C1369D6}" sibTransId="{8E3E13AA-C245-6D4A-82E4-6B20D1E58F0A}"/>
    <dgm:cxn modelId="{FBB15063-DA55-6F40-ABC9-37C80817C4A4}" type="presOf" srcId="{75895C91-CE7C-FB4D-8546-D43B34DC9FF6}" destId="{FE666DA0-73C3-F44B-8C2D-F994C0588FD3}" srcOrd="0" destOrd="0" presId="urn:microsoft.com/office/officeart/2008/layout/IncreasingCircleProcess"/>
    <dgm:cxn modelId="{A0353055-D3FE-304F-8B30-01F44EA1FAA6}" srcId="{D3A59067-2A5F-794A-BC82-3E736A7C9575}" destId="{8B7C0B30-9D00-8340-8499-4A63D414051A}" srcOrd="2" destOrd="0" parTransId="{5B15B61B-C21A-5042-A521-80707802D0F6}" sibTransId="{566F1648-4E5A-9241-B068-7C9E09FAB66B}"/>
    <dgm:cxn modelId="{0C056B85-64F6-9149-8EB2-5C31819DD794}" srcId="{75895C91-CE7C-FB4D-8546-D43B34DC9FF6}" destId="{F5C4C904-97B7-6048-B5A7-B3E692AD1EFB}" srcOrd="0" destOrd="0" parTransId="{2056124E-5384-C14C-B94C-D4441490CE6C}" sibTransId="{F666C617-8242-6C45-A918-CD506E3990CD}"/>
    <dgm:cxn modelId="{ACE1B187-7720-3C43-AE03-D26BADF27218}" type="presOf" srcId="{4635525D-B5DD-774D-AFF5-C8F9E9BF16B9}" destId="{0AD2A024-F649-6648-9323-03E7B8BEB691}" srcOrd="0" destOrd="0" presId="urn:microsoft.com/office/officeart/2008/layout/IncreasingCircleProcess"/>
    <dgm:cxn modelId="{D53CA39C-6693-8747-9274-A765999026E1}" srcId="{D3A59067-2A5F-794A-BC82-3E736A7C9575}" destId="{FBE6E2F7-E695-D444-B7A2-A29C67C2E7D6}" srcOrd="1" destOrd="0" parTransId="{3E6BDC7A-4727-8546-880D-C576AFB06D88}" sibTransId="{EA0CAEC1-C70A-444D-AEC2-FA3816B8A1EE}"/>
    <dgm:cxn modelId="{132D82A1-C359-1A44-BFF9-4BDF8D6CF7B5}" srcId="{4635525D-B5DD-774D-AFF5-C8F9E9BF16B9}" destId="{E748602E-AEDA-8D4D-86E3-E15A96CB2749}" srcOrd="2" destOrd="0" parTransId="{7C3A42DA-F195-B64C-8186-3081CFCF93D9}" sibTransId="{6CB5165D-ECE3-F145-AAB7-5F2B617555EB}"/>
    <dgm:cxn modelId="{EE915477-A7C2-1546-AB0D-54BBA3419FD3}" type="presParOf" srcId="{0AD2A024-F649-6648-9323-03E7B8BEB691}" destId="{C8EC3C65-A093-6247-8494-5BFAB249E545}" srcOrd="0" destOrd="0" presId="urn:microsoft.com/office/officeart/2008/layout/IncreasingCircleProcess"/>
    <dgm:cxn modelId="{2939E5DA-27FC-034F-93B0-1E7623419063}" type="presParOf" srcId="{C8EC3C65-A093-6247-8494-5BFAB249E545}" destId="{1B929275-DDC0-C246-BAB6-B239F9381422}" srcOrd="0" destOrd="0" presId="urn:microsoft.com/office/officeart/2008/layout/IncreasingCircleProcess"/>
    <dgm:cxn modelId="{D16E1A60-90C5-3D48-BF30-8C8754033CCA}" type="presParOf" srcId="{C8EC3C65-A093-6247-8494-5BFAB249E545}" destId="{83DE6A0F-85A6-C848-9F3C-BD76A14465D2}" srcOrd="1" destOrd="0" presId="urn:microsoft.com/office/officeart/2008/layout/IncreasingCircleProcess"/>
    <dgm:cxn modelId="{C92F2ECC-3E94-E842-817D-2435C16EEC43}" type="presParOf" srcId="{C8EC3C65-A093-6247-8494-5BFAB249E545}" destId="{AA226885-5CD9-D742-9DC7-FBA63FFD68D4}" srcOrd="2" destOrd="0" presId="urn:microsoft.com/office/officeart/2008/layout/IncreasingCircleProcess"/>
    <dgm:cxn modelId="{7E0BF786-923C-5B4C-8BFA-260024518241}" type="presParOf" srcId="{C8EC3C65-A093-6247-8494-5BFAB249E545}" destId="{5485D34C-BDCE-8648-A13D-268BF9057FC6}" srcOrd="3" destOrd="0" presId="urn:microsoft.com/office/officeart/2008/layout/IncreasingCircleProcess"/>
    <dgm:cxn modelId="{4761CFEC-0E5C-9C48-B4AD-609EAB101B80}" type="presParOf" srcId="{0AD2A024-F649-6648-9323-03E7B8BEB691}" destId="{BCF79F80-AF35-B64F-AA37-E351E67C1A3B}" srcOrd="1" destOrd="0" presId="urn:microsoft.com/office/officeart/2008/layout/IncreasingCircleProcess"/>
    <dgm:cxn modelId="{AFCDA3D6-0C2E-0844-99C2-C2C3DA9E0911}" type="presParOf" srcId="{0AD2A024-F649-6648-9323-03E7B8BEB691}" destId="{EDA4C001-95F6-F643-AB7B-5153CCEB5E23}" srcOrd="2" destOrd="0" presId="urn:microsoft.com/office/officeart/2008/layout/IncreasingCircleProcess"/>
    <dgm:cxn modelId="{0E7F501C-CE1D-3A49-8ABF-6713B95E8E25}" type="presParOf" srcId="{EDA4C001-95F6-F643-AB7B-5153CCEB5E23}" destId="{CBF34F79-436C-5846-9F62-CE779B83E341}" srcOrd="0" destOrd="0" presId="urn:microsoft.com/office/officeart/2008/layout/IncreasingCircleProcess"/>
    <dgm:cxn modelId="{0A89F5C5-4FD4-C242-A799-3FC3208A4B44}" type="presParOf" srcId="{EDA4C001-95F6-F643-AB7B-5153CCEB5E23}" destId="{538FCD18-505E-CA4B-8A1B-554A5C2B5B75}" srcOrd="1" destOrd="0" presId="urn:microsoft.com/office/officeart/2008/layout/IncreasingCircleProcess"/>
    <dgm:cxn modelId="{C0B35813-E355-E844-B522-6EB46BC4CB4F}" type="presParOf" srcId="{EDA4C001-95F6-F643-AB7B-5153CCEB5E23}" destId="{2DE6F299-BC51-0540-8880-8D55D515625F}" srcOrd="2" destOrd="0" presId="urn:microsoft.com/office/officeart/2008/layout/IncreasingCircleProcess"/>
    <dgm:cxn modelId="{28BBA9D2-BAF0-164E-A3E6-8F00A5944C42}" type="presParOf" srcId="{EDA4C001-95F6-F643-AB7B-5153CCEB5E23}" destId="{FE666DA0-73C3-F44B-8C2D-F994C0588FD3}" srcOrd="3" destOrd="0" presId="urn:microsoft.com/office/officeart/2008/layout/IncreasingCircleProcess"/>
    <dgm:cxn modelId="{B4D72A03-74BF-4D47-9071-CCDBC0D2AE0D}" type="presParOf" srcId="{0AD2A024-F649-6648-9323-03E7B8BEB691}" destId="{2E04D43C-0591-7942-AA98-59184A7EEFE8}" srcOrd="3" destOrd="0" presId="urn:microsoft.com/office/officeart/2008/layout/IncreasingCircleProcess"/>
    <dgm:cxn modelId="{0F8D8BDF-AB4E-6E41-BF65-B047D2C6A8F1}" type="presParOf" srcId="{0AD2A024-F649-6648-9323-03E7B8BEB691}" destId="{ACCDDFF4-35ED-D741-9E9F-6C50F62DA416}" srcOrd="4" destOrd="0" presId="urn:microsoft.com/office/officeart/2008/layout/IncreasingCircleProcess"/>
    <dgm:cxn modelId="{49F39455-3419-DC43-BB75-0A913C9C1550}" type="presParOf" srcId="{ACCDDFF4-35ED-D741-9E9F-6C50F62DA416}" destId="{DBA9C5E8-BA48-5842-AD5B-F58EE9974489}" srcOrd="0" destOrd="0" presId="urn:microsoft.com/office/officeart/2008/layout/IncreasingCircleProcess"/>
    <dgm:cxn modelId="{860A0A03-00D0-5442-8EBF-6D7E6109D62F}" type="presParOf" srcId="{ACCDDFF4-35ED-D741-9E9F-6C50F62DA416}" destId="{837BF88C-7EAF-5544-9116-8D8C106A43C7}" srcOrd="1" destOrd="0" presId="urn:microsoft.com/office/officeart/2008/layout/IncreasingCircleProcess"/>
    <dgm:cxn modelId="{31FD8993-EDD8-B346-9A02-73347D7E22F6}" type="presParOf" srcId="{ACCDDFF4-35ED-D741-9E9F-6C50F62DA416}" destId="{436A010C-F1E3-7A43-881C-CBEED8C35BAE}" srcOrd="2" destOrd="0" presId="urn:microsoft.com/office/officeart/2008/layout/IncreasingCircleProcess"/>
    <dgm:cxn modelId="{830FFB8B-507C-1E4E-BD19-C0A1E6D22F2E}" type="presParOf" srcId="{ACCDDFF4-35ED-D741-9E9F-6C50F62DA416}" destId="{53F538D0-A2E1-0F45-BBED-A10B5CE6D1A4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370945-398D-BC42-B080-856A3B1BBFE4}" type="doc">
      <dgm:prSet loTypeId="urn:microsoft.com/office/officeart/2009/layout/Reverse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A8AC273-2F73-604A-B1E4-D90BD6C3098B}">
      <dgm:prSet phldrT="[Text]"/>
      <dgm:spPr/>
      <dgm:t>
        <a:bodyPr/>
        <a:lstStyle/>
        <a:p>
          <a:r>
            <a:rPr lang="en-GB" dirty="0"/>
            <a:t>Risk is the effect of uncertainty on our objectives</a:t>
          </a:r>
        </a:p>
      </dgm:t>
    </dgm:pt>
    <dgm:pt modelId="{A2073DC5-20F2-1D4D-A767-CA2B2F634EF6}" type="parTrans" cxnId="{F4A043EF-7FE7-B549-B32B-152DAFE78013}">
      <dgm:prSet/>
      <dgm:spPr/>
      <dgm:t>
        <a:bodyPr/>
        <a:lstStyle/>
        <a:p>
          <a:endParaRPr lang="en-GB"/>
        </a:p>
      </dgm:t>
    </dgm:pt>
    <dgm:pt modelId="{D02EF846-7863-9E4E-98E4-821909D7D479}" type="sibTrans" cxnId="{F4A043EF-7FE7-B549-B32B-152DAFE78013}">
      <dgm:prSet/>
      <dgm:spPr/>
      <dgm:t>
        <a:bodyPr/>
        <a:lstStyle/>
        <a:p>
          <a:endParaRPr lang="en-GB"/>
        </a:p>
      </dgm:t>
    </dgm:pt>
    <dgm:pt modelId="{96E255A7-6A96-4A4C-95DF-236BB96A284A}">
      <dgm:prSet phldrT="[Text]"/>
      <dgm:spPr/>
      <dgm:t>
        <a:bodyPr/>
        <a:lstStyle/>
        <a:p>
          <a:r>
            <a:rPr lang="en-GB" dirty="0"/>
            <a:t>Reducing uncertainty will make a difference to whether we achieve them</a:t>
          </a:r>
        </a:p>
      </dgm:t>
    </dgm:pt>
    <dgm:pt modelId="{64FBD1C4-CA57-1648-B1A6-3506ED0E38AA}" type="parTrans" cxnId="{4A234A58-64A2-0144-9334-3C3E6667EAD2}">
      <dgm:prSet/>
      <dgm:spPr/>
      <dgm:t>
        <a:bodyPr/>
        <a:lstStyle/>
        <a:p>
          <a:endParaRPr lang="en-GB"/>
        </a:p>
      </dgm:t>
    </dgm:pt>
    <dgm:pt modelId="{4AC1D6B1-0096-0042-8CC8-84B02638CBEF}" type="sibTrans" cxnId="{4A234A58-64A2-0144-9334-3C3E6667EAD2}">
      <dgm:prSet/>
      <dgm:spPr/>
      <dgm:t>
        <a:bodyPr/>
        <a:lstStyle/>
        <a:p>
          <a:endParaRPr lang="en-GB"/>
        </a:p>
      </dgm:t>
    </dgm:pt>
    <dgm:pt modelId="{64140A91-DAD5-EE45-9D67-8F58F8920824}" type="pres">
      <dgm:prSet presAssocID="{E9370945-398D-BC42-B080-856A3B1BBFE4}" presName="Name0" presStyleCnt="0">
        <dgm:presLayoutVars>
          <dgm:chMax val="2"/>
          <dgm:chPref val="2"/>
          <dgm:animLvl val="lvl"/>
        </dgm:presLayoutVars>
      </dgm:prSet>
      <dgm:spPr/>
    </dgm:pt>
    <dgm:pt modelId="{442BC7C2-16A3-DD48-9D2F-4429618DB1A9}" type="pres">
      <dgm:prSet presAssocID="{E9370945-398D-BC42-B080-856A3B1BBFE4}" presName="LeftText" presStyleLbl="revTx" presStyleIdx="0" presStyleCnt="0">
        <dgm:presLayoutVars>
          <dgm:bulletEnabled val="1"/>
        </dgm:presLayoutVars>
      </dgm:prSet>
      <dgm:spPr/>
    </dgm:pt>
    <dgm:pt modelId="{A60042C5-5F45-6F42-9CEF-99317C7EF58C}" type="pres">
      <dgm:prSet presAssocID="{E9370945-398D-BC42-B080-856A3B1BBFE4}" presName="LeftNode" presStyleLbl="bgImgPlace1" presStyleIdx="0" presStyleCnt="2">
        <dgm:presLayoutVars>
          <dgm:chMax val="2"/>
          <dgm:chPref val="2"/>
        </dgm:presLayoutVars>
      </dgm:prSet>
      <dgm:spPr/>
    </dgm:pt>
    <dgm:pt modelId="{D027438F-8D23-C547-A103-1088CE8E4891}" type="pres">
      <dgm:prSet presAssocID="{E9370945-398D-BC42-B080-856A3B1BBFE4}" presName="RightText" presStyleLbl="revTx" presStyleIdx="0" presStyleCnt="0">
        <dgm:presLayoutVars>
          <dgm:bulletEnabled val="1"/>
        </dgm:presLayoutVars>
      </dgm:prSet>
      <dgm:spPr/>
    </dgm:pt>
    <dgm:pt modelId="{4E1D686D-2095-B348-A996-1D66A212EDFB}" type="pres">
      <dgm:prSet presAssocID="{E9370945-398D-BC42-B080-856A3B1BBFE4}" presName="RightNode" presStyleLbl="bgImgPlace1" presStyleIdx="1" presStyleCnt="2">
        <dgm:presLayoutVars>
          <dgm:chMax val="0"/>
          <dgm:chPref val="0"/>
        </dgm:presLayoutVars>
      </dgm:prSet>
      <dgm:spPr/>
    </dgm:pt>
    <dgm:pt modelId="{501E4649-3ABF-9F4E-B42B-5A6449BE7B43}" type="pres">
      <dgm:prSet presAssocID="{E9370945-398D-BC42-B080-856A3B1BBFE4}" presName="TopArrow" presStyleLbl="node1" presStyleIdx="0" presStyleCnt="2"/>
      <dgm:spPr/>
    </dgm:pt>
    <dgm:pt modelId="{7A3AB9B0-7142-DA4C-B722-8A4F5B86DBF4}" type="pres">
      <dgm:prSet presAssocID="{E9370945-398D-BC42-B080-856A3B1BBFE4}" presName="BottomArrow" presStyleLbl="node1" presStyleIdx="1" presStyleCnt="2"/>
      <dgm:spPr/>
    </dgm:pt>
  </dgm:ptLst>
  <dgm:cxnLst>
    <dgm:cxn modelId="{6C543C16-FE48-374B-9AFA-9323F8FAA8AF}" type="presOf" srcId="{96E255A7-6A96-4A4C-95DF-236BB96A284A}" destId="{D027438F-8D23-C547-A103-1088CE8E4891}" srcOrd="0" destOrd="0" presId="urn:microsoft.com/office/officeart/2009/layout/ReverseList"/>
    <dgm:cxn modelId="{E58E004C-5455-7344-A208-3AEE807498FC}" type="presOf" srcId="{96E255A7-6A96-4A4C-95DF-236BB96A284A}" destId="{4E1D686D-2095-B348-A996-1D66A212EDFB}" srcOrd="1" destOrd="0" presId="urn:microsoft.com/office/officeart/2009/layout/ReverseList"/>
    <dgm:cxn modelId="{C8C0E06C-BA30-D847-A1BF-8F222C561218}" type="presOf" srcId="{0A8AC273-2F73-604A-B1E4-D90BD6C3098B}" destId="{A60042C5-5F45-6F42-9CEF-99317C7EF58C}" srcOrd="1" destOrd="0" presId="urn:microsoft.com/office/officeart/2009/layout/ReverseList"/>
    <dgm:cxn modelId="{4A234A58-64A2-0144-9334-3C3E6667EAD2}" srcId="{E9370945-398D-BC42-B080-856A3B1BBFE4}" destId="{96E255A7-6A96-4A4C-95DF-236BB96A284A}" srcOrd="1" destOrd="0" parTransId="{64FBD1C4-CA57-1648-B1A6-3506ED0E38AA}" sibTransId="{4AC1D6B1-0096-0042-8CC8-84B02638CBEF}"/>
    <dgm:cxn modelId="{9EEBF5C7-85D0-7346-B318-A28DDD209FEA}" type="presOf" srcId="{E9370945-398D-BC42-B080-856A3B1BBFE4}" destId="{64140A91-DAD5-EE45-9D67-8F58F8920824}" srcOrd="0" destOrd="0" presId="urn:microsoft.com/office/officeart/2009/layout/ReverseList"/>
    <dgm:cxn modelId="{26D710CC-77D3-FD48-8236-FC53B999B8B8}" type="presOf" srcId="{0A8AC273-2F73-604A-B1E4-D90BD6C3098B}" destId="{442BC7C2-16A3-DD48-9D2F-4429618DB1A9}" srcOrd="0" destOrd="0" presId="urn:microsoft.com/office/officeart/2009/layout/ReverseList"/>
    <dgm:cxn modelId="{F4A043EF-7FE7-B549-B32B-152DAFE78013}" srcId="{E9370945-398D-BC42-B080-856A3B1BBFE4}" destId="{0A8AC273-2F73-604A-B1E4-D90BD6C3098B}" srcOrd="0" destOrd="0" parTransId="{A2073DC5-20F2-1D4D-A767-CA2B2F634EF6}" sibTransId="{D02EF846-7863-9E4E-98E4-821909D7D479}"/>
    <dgm:cxn modelId="{8FBE9EEA-5F5F-B840-9A6D-6A9FB7389D73}" type="presParOf" srcId="{64140A91-DAD5-EE45-9D67-8F58F8920824}" destId="{442BC7C2-16A3-DD48-9D2F-4429618DB1A9}" srcOrd="0" destOrd="0" presId="urn:microsoft.com/office/officeart/2009/layout/ReverseList"/>
    <dgm:cxn modelId="{6A7F4894-C137-714A-AB26-CE29C8E0770D}" type="presParOf" srcId="{64140A91-DAD5-EE45-9D67-8F58F8920824}" destId="{A60042C5-5F45-6F42-9CEF-99317C7EF58C}" srcOrd="1" destOrd="0" presId="urn:microsoft.com/office/officeart/2009/layout/ReverseList"/>
    <dgm:cxn modelId="{02D742AC-7A3B-094D-A0EE-6BF8D4B156D1}" type="presParOf" srcId="{64140A91-DAD5-EE45-9D67-8F58F8920824}" destId="{D027438F-8D23-C547-A103-1088CE8E4891}" srcOrd="2" destOrd="0" presId="urn:microsoft.com/office/officeart/2009/layout/ReverseList"/>
    <dgm:cxn modelId="{5EA9F07D-E35C-5046-B255-F353E794A0CC}" type="presParOf" srcId="{64140A91-DAD5-EE45-9D67-8F58F8920824}" destId="{4E1D686D-2095-B348-A996-1D66A212EDFB}" srcOrd="3" destOrd="0" presId="urn:microsoft.com/office/officeart/2009/layout/ReverseList"/>
    <dgm:cxn modelId="{90CF926F-5283-014D-B077-04A69186DCB5}" type="presParOf" srcId="{64140A91-DAD5-EE45-9D67-8F58F8920824}" destId="{501E4649-3ABF-9F4E-B42B-5A6449BE7B43}" srcOrd="4" destOrd="0" presId="urn:microsoft.com/office/officeart/2009/layout/ReverseList"/>
    <dgm:cxn modelId="{AF9C8DB1-42F0-2C4A-A9CF-9DCB551A0C5A}" type="presParOf" srcId="{64140A91-DAD5-EE45-9D67-8F58F8920824}" destId="{7A3AB9B0-7142-DA4C-B722-8A4F5B86DBF4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16CB38-B383-A546-B378-4A99493B3EAF}" type="doc">
      <dgm:prSet loTypeId="urn:microsoft.com/office/officeart/2005/8/layout/hProcess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966E1E4-441F-B340-82AC-50315B51D9A7}">
      <dgm:prSet phldrT="[Text]"/>
      <dgm:spPr/>
      <dgm:t>
        <a:bodyPr/>
        <a:lstStyle/>
        <a:p>
          <a:r>
            <a:rPr lang="en-GB" dirty="0"/>
            <a:t>Evaluate</a:t>
          </a:r>
        </a:p>
      </dgm:t>
    </dgm:pt>
    <dgm:pt modelId="{F267F65C-63E0-7A47-B66E-FC20DDA7A2AF}" type="parTrans" cxnId="{9C728E99-4501-A14C-BA99-4AAFF8F7D693}">
      <dgm:prSet/>
      <dgm:spPr/>
      <dgm:t>
        <a:bodyPr/>
        <a:lstStyle/>
        <a:p>
          <a:endParaRPr lang="en-GB"/>
        </a:p>
      </dgm:t>
    </dgm:pt>
    <dgm:pt modelId="{ED46272E-6456-F947-92AD-17871F3C4A89}" type="sibTrans" cxnId="{9C728E99-4501-A14C-BA99-4AAFF8F7D693}">
      <dgm:prSet/>
      <dgm:spPr/>
      <dgm:t>
        <a:bodyPr/>
        <a:lstStyle/>
        <a:p>
          <a:endParaRPr lang="en-GB"/>
        </a:p>
      </dgm:t>
    </dgm:pt>
    <dgm:pt modelId="{851E6A34-793B-304C-8AEE-A4B52AA5BD36}">
      <dgm:prSet phldrT="[Text]"/>
      <dgm:spPr/>
      <dgm:t>
        <a:bodyPr/>
        <a:lstStyle/>
        <a:p>
          <a:r>
            <a:rPr lang="en-GB" dirty="0"/>
            <a:t>Evaluate the risks to our objectives based on our analysis of their consequences and likelihood.</a:t>
          </a:r>
        </a:p>
      </dgm:t>
    </dgm:pt>
    <dgm:pt modelId="{920025B6-DEE1-904C-9578-8F7CC688703E}" type="parTrans" cxnId="{2DA91D02-F2FB-B24A-B70F-4E6BB00B39ED}">
      <dgm:prSet/>
      <dgm:spPr/>
      <dgm:t>
        <a:bodyPr/>
        <a:lstStyle/>
        <a:p>
          <a:endParaRPr lang="en-GB"/>
        </a:p>
      </dgm:t>
    </dgm:pt>
    <dgm:pt modelId="{4CB7297B-6AB0-3A42-B971-0894F15D7991}" type="sibTrans" cxnId="{2DA91D02-F2FB-B24A-B70F-4E6BB00B39ED}">
      <dgm:prSet/>
      <dgm:spPr/>
      <dgm:t>
        <a:bodyPr/>
        <a:lstStyle/>
        <a:p>
          <a:endParaRPr lang="en-GB"/>
        </a:p>
      </dgm:t>
    </dgm:pt>
    <dgm:pt modelId="{F0FAB1CB-E1B1-3E48-81FB-99D5FF860BE3}">
      <dgm:prSet phldrT="[Text]"/>
      <dgm:spPr/>
      <dgm:t>
        <a:bodyPr/>
        <a:lstStyle/>
        <a:p>
          <a:r>
            <a:rPr lang="en-GB" dirty="0"/>
            <a:t>Prioritise</a:t>
          </a:r>
        </a:p>
      </dgm:t>
    </dgm:pt>
    <dgm:pt modelId="{A9AE0F27-1D88-3144-8499-1CAE06D7C254}" type="parTrans" cxnId="{D0443DA9-7829-6D47-ADB0-06326DCA169E}">
      <dgm:prSet/>
      <dgm:spPr/>
      <dgm:t>
        <a:bodyPr/>
        <a:lstStyle/>
        <a:p>
          <a:endParaRPr lang="en-GB"/>
        </a:p>
      </dgm:t>
    </dgm:pt>
    <dgm:pt modelId="{CF3B3B1D-4017-7646-9A17-9CE7748291CC}" type="sibTrans" cxnId="{D0443DA9-7829-6D47-ADB0-06326DCA169E}">
      <dgm:prSet/>
      <dgm:spPr/>
      <dgm:t>
        <a:bodyPr/>
        <a:lstStyle/>
        <a:p>
          <a:endParaRPr lang="en-GB"/>
        </a:p>
      </dgm:t>
    </dgm:pt>
    <dgm:pt modelId="{516AB9A3-230F-E74B-8FD9-956AAC8A1767}">
      <dgm:prSet phldrT="[Text]"/>
      <dgm:spPr/>
      <dgm:t>
        <a:bodyPr/>
        <a:lstStyle/>
        <a:p>
          <a:r>
            <a:rPr lang="en-GB" dirty="0"/>
            <a:t>Prioritise expenditure on controlling risk and investing in opportunity</a:t>
          </a:r>
        </a:p>
      </dgm:t>
    </dgm:pt>
    <dgm:pt modelId="{14BD99A3-F528-A44E-B2F5-1E37724206E6}" type="parTrans" cxnId="{1C45BAD1-DD52-CB41-B667-4FBCF3F89C8F}">
      <dgm:prSet/>
      <dgm:spPr/>
      <dgm:t>
        <a:bodyPr/>
        <a:lstStyle/>
        <a:p>
          <a:endParaRPr lang="en-GB"/>
        </a:p>
      </dgm:t>
    </dgm:pt>
    <dgm:pt modelId="{00ED564B-A298-E042-95F2-CB08A66FE384}" type="sibTrans" cxnId="{1C45BAD1-DD52-CB41-B667-4FBCF3F89C8F}">
      <dgm:prSet/>
      <dgm:spPr/>
      <dgm:t>
        <a:bodyPr/>
        <a:lstStyle/>
        <a:p>
          <a:endParaRPr lang="en-GB"/>
        </a:p>
      </dgm:t>
    </dgm:pt>
    <dgm:pt modelId="{2682A49D-D632-5E47-972B-7D538FE894F8}">
      <dgm:prSet phldrT="[Text]"/>
      <dgm:spPr/>
      <dgm:t>
        <a:bodyPr/>
        <a:lstStyle/>
        <a:p>
          <a:r>
            <a:rPr lang="en-GB" dirty="0"/>
            <a:t>Analyse opportunity costs</a:t>
          </a:r>
        </a:p>
      </dgm:t>
    </dgm:pt>
    <dgm:pt modelId="{090483A4-8F6F-534C-A1A7-F332A9E7B0F8}" type="parTrans" cxnId="{8CCCDD1B-AF6D-B248-8817-DB51A2BCEEFB}">
      <dgm:prSet/>
      <dgm:spPr/>
      <dgm:t>
        <a:bodyPr/>
        <a:lstStyle/>
        <a:p>
          <a:endParaRPr lang="en-GB"/>
        </a:p>
      </dgm:t>
    </dgm:pt>
    <dgm:pt modelId="{0FED2AC4-32BA-A241-8CF3-795708E0C348}" type="sibTrans" cxnId="{8CCCDD1B-AF6D-B248-8817-DB51A2BCEEFB}">
      <dgm:prSet/>
      <dgm:spPr/>
      <dgm:t>
        <a:bodyPr/>
        <a:lstStyle/>
        <a:p>
          <a:endParaRPr lang="en-GB"/>
        </a:p>
      </dgm:t>
    </dgm:pt>
    <dgm:pt modelId="{123FE254-CA7F-A540-A9BD-5E949C90656F}">
      <dgm:prSet phldrT="[Text]"/>
      <dgm:spPr/>
      <dgm:t>
        <a:bodyPr/>
        <a:lstStyle/>
        <a:p>
          <a:r>
            <a:rPr lang="en-GB" dirty="0"/>
            <a:t>Demonstrate</a:t>
          </a:r>
        </a:p>
      </dgm:t>
    </dgm:pt>
    <dgm:pt modelId="{00C3725C-5901-6146-9846-0BF02DE51559}" type="parTrans" cxnId="{1DED1A00-0281-9741-90F1-B172656A3966}">
      <dgm:prSet/>
      <dgm:spPr/>
      <dgm:t>
        <a:bodyPr/>
        <a:lstStyle/>
        <a:p>
          <a:endParaRPr lang="en-GB"/>
        </a:p>
      </dgm:t>
    </dgm:pt>
    <dgm:pt modelId="{A31677B4-3476-8F44-BC0E-58390CE4FEA8}" type="sibTrans" cxnId="{1DED1A00-0281-9741-90F1-B172656A3966}">
      <dgm:prSet/>
      <dgm:spPr/>
      <dgm:t>
        <a:bodyPr/>
        <a:lstStyle/>
        <a:p>
          <a:endParaRPr lang="en-GB"/>
        </a:p>
      </dgm:t>
    </dgm:pt>
    <dgm:pt modelId="{95FEA0B3-F91F-154C-A082-03B2A8286FCF}">
      <dgm:prSet phldrT="[Text]"/>
      <dgm:spPr/>
      <dgm:t>
        <a:bodyPr/>
        <a:lstStyle/>
        <a:p>
          <a:r>
            <a:rPr lang="en-GB" dirty="0"/>
            <a:t>Demonstrate how our decisions have helped us meet our objectives</a:t>
          </a:r>
        </a:p>
      </dgm:t>
    </dgm:pt>
    <dgm:pt modelId="{E22D4C5C-630C-A246-A31E-1737A39A2D9D}" type="parTrans" cxnId="{5DDC8484-EC02-BA43-87C0-61625E91900F}">
      <dgm:prSet/>
      <dgm:spPr/>
      <dgm:t>
        <a:bodyPr/>
        <a:lstStyle/>
        <a:p>
          <a:endParaRPr lang="en-GB"/>
        </a:p>
      </dgm:t>
    </dgm:pt>
    <dgm:pt modelId="{AA54C20B-7EA3-FA4A-92A6-64515B856A8B}" type="sibTrans" cxnId="{5DDC8484-EC02-BA43-87C0-61625E91900F}">
      <dgm:prSet/>
      <dgm:spPr/>
      <dgm:t>
        <a:bodyPr/>
        <a:lstStyle/>
        <a:p>
          <a:endParaRPr lang="en-GB"/>
        </a:p>
      </dgm:t>
    </dgm:pt>
    <dgm:pt modelId="{CFDD6845-86B4-E148-8E6F-D5BDD52043A3}">
      <dgm:prSet phldrT="[Text]"/>
      <dgm:spPr/>
      <dgm:t>
        <a:bodyPr/>
        <a:lstStyle/>
        <a:p>
          <a:r>
            <a:rPr lang="en-GB" dirty="0"/>
            <a:t>Learn and improve</a:t>
          </a:r>
        </a:p>
      </dgm:t>
    </dgm:pt>
    <dgm:pt modelId="{975770DC-19E2-0244-8AEF-DACA831CB727}" type="parTrans" cxnId="{FFD0999B-C74B-4441-993B-722D175D7A51}">
      <dgm:prSet/>
      <dgm:spPr/>
      <dgm:t>
        <a:bodyPr/>
        <a:lstStyle/>
        <a:p>
          <a:endParaRPr lang="en-GB"/>
        </a:p>
      </dgm:t>
    </dgm:pt>
    <dgm:pt modelId="{50322001-0917-8545-8F80-E22F68268B5F}" type="sibTrans" cxnId="{FFD0999B-C74B-4441-993B-722D175D7A51}">
      <dgm:prSet/>
      <dgm:spPr/>
      <dgm:t>
        <a:bodyPr/>
        <a:lstStyle/>
        <a:p>
          <a:endParaRPr lang="en-GB"/>
        </a:p>
      </dgm:t>
    </dgm:pt>
    <dgm:pt modelId="{EFB8504D-5593-524E-AA72-D920B08A4A83}" type="pres">
      <dgm:prSet presAssocID="{5E16CB38-B383-A546-B378-4A99493B3EAF}" presName="Name0" presStyleCnt="0">
        <dgm:presLayoutVars>
          <dgm:dir/>
          <dgm:animLvl val="lvl"/>
          <dgm:resizeHandles val="exact"/>
        </dgm:presLayoutVars>
      </dgm:prSet>
      <dgm:spPr/>
    </dgm:pt>
    <dgm:pt modelId="{CB636CC2-A9E8-8643-B9BA-36B1B6914102}" type="pres">
      <dgm:prSet presAssocID="{5E16CB38-B383-A546-B378-4A99493B3EAF}" presName="tSp" presStyleCnt="0"/>
      <dgm:spPr/>
    </dgm:pt>
    <dgm:pt modelId="{3CA44036-DE14-504C-A6C2-6F8E8B3C6428}" type="pres">
      <dgm:prSet presAssocID="{5E16CB38-B383-A546-B378-4A99493B3EAF}" presName="bSp" presStyleCnt="0"/>
      <dgm:spPr/>
    </dgm:pt>
    <dgm:pt modelId="{C948315C-2B2E-AC48-AF96-A9E04C8740F9}" type="pres">
      <dgm:prSet presAssocID="{5E16CB38-B383-A546-B378-4A99493B3EAF}" presName="process" presStyleCnt="0"/>
      <dgm:spPr/>
    </dgm:pt>
    <dgm:pt modelId="{933A4A8C-34C5-E14D-BA78-B5798CC6BC68}" type="pres">
      <dgm:prSet presAssocID="{D966E1E4-441F-B340-82AC-50315B51D9A7}" presName="composite1" presStyleCnt="0"/>
      <dgm:spPr/>
    </dgm:pt>
    <dgm:pt modelId="{F70065D6-0664-D645-B35B-285DE10CFF43}" type="pres">
      <dgm:prSet presAssocID="{D966E1E4-441F-B340-82AC-50315B51D9A7}" presName="dummyNode1" presStyleLbl="node1" presStyleIdx="0" presStyleCnt="3"/>
      <dgm:spPr/>
    </dgm:pt>
    <dgm:pt modelId="{6FFE5F2A-55EA-2942-B7C5-BB49047B52C3}" type="pres">
      <dgm:prSet presAssocID="{D966E1E4-441F-B340-82AC-50315B51D9A7}" presName="childNode1" presStyleLbl="bgAcc1" presStyleIdx="0" presStyleCnt="3">
        <dgm:presLayoutVars>
          <dgm:bulletEnabled val="1"/>
        </dgm:presLayoutVars>
      </dgm:prSet>
      <dgm:spPr/>
    </dgm:pt>
    <dgm:pt modelId="{6CF9E677-2522-C242-95E8-7DB41669A4C3}" type="pres">
      <dgm:prSet presAssocID="{D966E1E4-441F-B340-82AC-50315B51D9A7}" presName="childNode1tx" presStyleLbl="bgAcc1" presStyleIdx="0" presStyleCnt="3">
        <dgm:presLayoutVars>
          <dgm:bulletEnabled val="1"/>
        </dgm:presLayoutVars>
      </dgm:prSet>
      <dgm:spPr/>
    </dgm:pt>
    <dgm:pt modelId="{39F2382F-1424-E34B-88D0-F852039807CF}" type="pres">
      <dgm:prSet presAssocID="{D966E1E4-441F-B340-82AC-50315B51D9A7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C135F8C4-EE3A-FC43-B4A1-2BF0F38CBAD9}" type="pres">
      <dgm:prSet presAssocID="{D966E1E4-441F-B340-82AC-50315B51D9A7}" presName="connSite1" presStyleCnt="0"/>
      <dgm:spPr/>
    </dgm:pt>
    <dgm:pt modelId="{AE37C121-CD56-9C4E-8565-F8757A55F62C}" type="pres">
      <dgm:prSet presAssocID="{ED46272E-6456-F947-92AD-17871F3C4A89}" presName="Name9" presStyleLbl="sibTrans2D1" presStyleIdx="0" presStyleCnt="2"/>
      <dgm:spPr/>
    </dgm:pt>
    <dgm:pt modelId="{A197BC10-E20F-EA49-8224-ACC088E2E0FF}" type="pres">
      <dgm:prSet presAssocID="{F0FAB1CB-E1B1-3E48-81FB-99D5FF860BE3}" presName="composite2" presStyleCnt="0"/>
      <dgm:spPr/>
    </dgm:pt>
    <dgm:pt modelId="{0963C70D-3162-874B-943D-CA03B9875A12}" type="pres">
      <dgm:prSet presAssocID="{F0FAB1CB-E1B1-3E48-81FB-99D5FF860BE3}" presName="dummyNode2" presStyleLbl="node1" presStyleIdx="0" presStyleCnt="3"/>
      <dgm:spPr/>
    </dgm:pt>
    <dgm:pt modelId="{25780493-7E0F-AC43-8358-5219604254DE}" type="pres">
      <dgm:prSet presAssocID="{F0FAB1CB-E1B1-3E48-81FB-99D5FF860BE3}" presName="childNode2" presStyleLbl="bgAcc1" presStyleIdx="1" presStyleCnt="3">
        <dgm:presLayoutVars>
          <dgm:bulletEnabled val="1"/>
        </dgm:presLayoutVars>
      </dgm:prSet>
      <dgm:spPr/>
    </dgm:pt>
    <dgm:pt modelId="{EFEA6DAC-A0C5-934B-9325-0C6947399725}" type="pres">
      <dgm:prSet presAssocID="{F0FAB1CB-E1B1-3E48-81FB-99D5FF860BE3}" presName="childNode2tx" presStyleLbl="bgAcc1" presStyleIdx="1" presStyleCnt="3">
        <dgm:presLayoutVars>
          <dgm:bulletEnabled val="1"/>
        </dgm:presLayoutVars>
      </dgm:prSet>
      <dgm:spPr/>
    </dgm:pt>
    <dgm:pt modelId="{C9CC1D3A-85C8-364A-855A-F6C62B8D0FD3}" type="pres">
      <dgm:prSet presAssocID="{F0FAB1CB-E1B1-3E48-81FB-99D5FF860BE3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27028B43-FA27-3F46-8146-9AD6EA43E97C}" type="pres">
      <dgm:prSet presAssocID="{F0FAB1CB-E1B1-3E48-81FB-99D5FF860BE3}" presName="connSite2" presStyleCnt="0"/>
      <dgm:spPr/>
    </dgm:pt>
    <dgm:pt modelId="{F5840AC3-985B-E34C-8357-A0E5D3408D09}" type="pres">
      <dgm:prSet presAssocID="{CF3B3B1D-4017-7646-9A17-9CE7748291CC}" presName="Name18" presStyleLbl="sibTrans2D1" presStyleIdx="1" presStyleCnt="2"/>
      <dgm:spPr/>
    </dgm:pt>
    <dgm:pt modelId="{042AED7D-B463-DD4C-AC4F-3485D04F5DE9}" type="pres">
      <dgm:prSet presAssocID="{123FE254-CA7F-A540-A9BD-5E949C90656F}" presName="composite1" presStyleCnt="0"/>
      <dgm:spPr/>
    </dgm:pt>
    <dgm:pt modelId="{B900BC33-5F10-D44A-9548-59B9BC144979}" type="pres">
      <dgm:prSet presAssocID="{123FE254-CA7F-A540-A9BD-5E949C90656F}" presName="dummyNode1" presStyleLbl="node1" presStyleIdx="1" presStyleCnt="3"/>
      <dgm:spPr/>
    </dgm:pt>
    <dgm:pt modelId="{416D3D10-7E7A-8F42-9B85-9DB87866B7BF}" type="pres">
      <dgm:prSet presAssocID="{123FE254-CA7F-A540-A9BD-5E949C90656F}" presName="childNode1" presStyleLbl="bgAcc1" presStyleIdx="2" presStyleCnt="3">
        <dgm:presLayoutVars>
          <dgm:bulletEnabled val="1"/>
        </dgm:presLayoutVars>
      </dgm:prSet>
      <dgm:spPr/>
    </dgm:pt>
    <dgm:pt modelId="{D6AF82DA-920C-3F42-987D-F549CBADDBFD}" type="pres">
      <dgm:prSet presAssocID="{123FE254-CA7F-A540-A9BD-5E949C90656F}" presName="childNode1tx" presStyleLbl="bgAcc1" presStyleIdx="2" presStyleCnt="3">
        <dgm:presLayoutVars>
          <dgm:bulletEnabled val="1"/>
        </dgm:presLayoutVars>
      </dgm:prSet>
      <dgm:spPr/>
    </dgm:pt>
    <dgm:pt modelId="{2E14945F-423D-6145-A70D-EAD3C175B2CA}" type="pres">
      <dgm:prSet presAssocID="{123FE254-CA7F-A540-A9BD-5E949C90656F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082542CF-A9D8-5A4A-9F48-D23414C57D68}" type="pres">
      <dgm:prSet presAssocID="{123FE254-CA7F-A540-A9BD-5E949C90656F}" presName="connSite1" presStyleCnt="0"/>
      <dgm:spPr/>
    </dgm:pt>
  </dgm:ptLst>
  <dgm:cxnLst>
    <dgm:cxn modelId="{1DED1A00-0281-9741-90F1-B172656A3966}" srcId="{5E16CB38-B383-A546-B378-4A99493B3EAF}" destId="{123FE254-CA7F-A540-A9BD-5E949C90656F}" srcOrd="2" destOrd="0" parTransId="{00C3725C-5901-6146-9846-0BF02DE51559}" sibTransId="{A31677B4-3476-8F44-BC0E-58390CE4FEA8}"/>
    <dgm:cxn modelId="{2DA91D02-F2FB-B24A-B70F-4E6BB00B39ED}" srcId="{D966E1E4-441F-B340-82AC-50315B51D9A7}" destId="{851E6A34-793B-304C-8AEE-A4B52AA5BD36}" srcOrd="0" destOrd="0" parTransId="{920025B6-DEE1-904C-9578-8F7CC688703E}" sibTransId="{4CB7297B-6AB0-3A42-B971-0894F15D7991}"/>
    <dgm:cxn modelId="{17FFFE05-9F64-E64E-AF3E-4CC79EDFFC23}" type="presOf" srcId="{2682A49D-D632-5E47-972B-7D538FE894F8}" destId="{25780493-7E0F-AC43-8358-5219604254DE}" srcOrd="0" destOrd="1" presId="urn:microsoft.com/office/officeart/2005/8/layout/hProcess4"/>
    <dgm:cxn modelId="{8C8ED90B-84CD-A441-BE06-6C30FF94525A}" type="presOf" srcId="{516AB9A3-230F-E74B-8FD9-956AAC8A1767}" destId="{25780493-7E0F-AC43-8358-5219604254DE}" srcOrd="0" destOrd="0" presId="urn:microsoft.com/office/officeart/2005/8/layout/hProcess4"/>
    <dgm:cxn modelId="{8CCCDD1B-AF6D-B248-8817-DB51A2BCEEFB}" srcId="{F0FAB1CB-E1B1-3E48-81FB-99D5FF860BE3}" destId="{2682A49D-D632-5E47-972B-7D538FE894F8}" srcOrd="1" destOrd="0" parTransId="{090483A4-8F6F-534C-A1A7-F332A9E7B0F8}" sibTransId="{0FED2AC4-32BA-A241-8CF3-795708E0C348}"/>
    <dgm:cxn modelId="{D7AD9629-D751-CD47-838A-97063DF45CA7}" type="presOf" srcId="{CFDD6845-86B4-E148-8E6F-D5BDD52043A3}" destId="{D6AF82DA-920C-3F42-987D-F549CBADDBFD}" srcOrd="1" destOrd="1" presId="urn:microsoft.com/office/officeart/2005/8/layout/hProcess4"/>
    <dgm:cxn modelId="{17246E2B-15F4-EC4E-8C26-664EAD50B34C}" type="presOf" srcId="{CF3B3B1D-4017-7646-9A17-9CE7748291CC}" destId="{F5840AC3-985B-E34C-8357-A0E5D3408D09}" srcOrd="0" destOrd="0" presId="urn:microsoft.com/office/officeart/2005/8/layout/hProcess4"/>
    <dgm:cxn modelId="{9B13B978-5C9A-F54C-97E3-AD618C9128F1}" type="presOf" srcId="{CFDD6845-86B4-E148-8E6F-D5BDD52043A3}" destId="{416D3D10-7E7A-8F42-9B85-9DB87866B7BF}" srcOrd="0" destOrd="1" presId="urn:microsoft.com/office/officeart/2005/8/layout/hProcess4"/>
    <dgm:cxn modelId="{D4883859-68C9-BC4C-A0F6-B30E0A8A61FE}" type="presOf" srcId="{2682A49D-D632-5E47-972B-7D538FE894F8}" destId="{EFEA6DAC-A0C5-934B-9325-0C6947399725}" srcOrd="1" destOrd="1" presId="urn:microsoft.com/office/officeart/2005/8/layout/hProcess4"/>
    <dgm:cxn modelId="{ABBCC779-164B-6C44-A6FD-98ACC742CAD0}" type="presOf" srcId="{123FE254-CA7F-A540-A9BD-5E949C90656F}" destId="{2E14945F-423D-6145-A70D-EAD3C175B2CA}" srcOrd="0" destOrd="0" presId="urn:microsoft.com/office/officeart/2005/8/layout/hProcess4"/>
    <dgm:cxn modelId="{461BB682-A50D-CF4D-BB6E-D407E40E203F}" type="presOf" srcId="{5E16CB38-B383-A546-B378-4A99493B3EAF}" destId="{EFB8504D-5593-524E-AA72-D920B08A4A83}" srcOrd="0" destOrd="0" presId="urn:microsoft.com/office/officeart/2005/8/layout/hProcess4"/>
    <dgm:cxn modelId="{5DDC8484-EC02-BA43-87C0-61625E91900F}" srcId="{123FE254-CA7F-A540-A9BD-5E949C90656F}" destId="{95FEA0B3-F91F-154C-A082-03B2A8286FCF}" srcOrd="0" destOrd="0" parTransId="{E22D4C5C-630C-A246-A31E-1737A39A2D9D}" sibTransId="{AA54C20B-7EA3-FA4A-92A6-64515B856A8B}"/>
    <dgm:cxn modelId="{00990D90-397D-1B48-B7C5-69BB9C6A9DAD}" type="presOf" srcId="{851E6A34-793B-304C-8AEE-A4B52AA5BD36}" destId="{6FFE5F2A-55EA-2942-B7C5-BB49047B52C3}" srcOrd="0" destOrd="0" presId="urn:microsoft.com/office/officeart/2005/8/layout/hProcess4"/>
    <dgm:cxn modelId="{9C728E99-4501-A14C-BA99-4AAFF8F7D693}" srcId="{5E16CB38-B383-A546-B378-4A99493B3EAF}" destId="{D966E1E4-441F-B340-82AC-50315B51D9A7}" srcOrd="0" destOrd="0" parTransId="{F267F65C-63E0-7A47-B66E-FC20DDA7A2AF}" sibTransId="{ED46272E-6456-F947-92AD-17871F3C4A89}"/>
    <dgm:cxn modelId="{FFD0999B-C74B-4441-993B-722D175D7A51}" srcId="{123FE254-CA7F-A540-A9BD-5E949C90656F}" destId="{CFDD6845-86B4-E148-8E6F-D5BDD52043A3}" srcOrd="1" destOrd="0" parTransId="{975770DC-19E2-0244-8AEF-DACA831CB727}" sibTransId="{50322001-0917-8545-8F80-E22F68268B5F}"/>
    <dgm:cxn modelId="{49423E8E-55F1-AC45-86C2-E6DCF4CDF03E}" type="presOf" srcId="{851E6A34-793B-304C-8AEE-A4B52AA5BD36}" destId="{6CF9E677-2522-C242-95E8-7DB41669A4C3}" srcOrd="1" destOrd="0" presId="urn:microsoft.com/office/officeart/2005/8/layout/hProcess4"/>
    <dgm:cxn modelId="{D0443DA9-7829-6D47-ADB0-06326DCA169E}" srcId="{5E16CB38-B383-A546-B378-4A99493B3EAF}" destId="{F0FAB1CB-E1B1-3E48-81FB-99D5FF860BE3}" srcOrd="1" destOrd="0" parTransId="{A9AE0F27-1D88-3144-8499-1CAE06D7C254}" sibTransId="{CF3B3B1D-4017-7646-9A17-9CE7748291CC}"/>
    <dgm:cxn modelId="{95B954BD-0DCC-CD4D-A3BF-67660DADE68F}" type="presOf" srcId="{516AB9A3-230F-E74B-8FD9-956AAC8A1767}" destId="{EFEA6DAC-A0C5-934B-9325-0C6947399725}" srcOrd="1" destOrd="0" presId="urn:microsoft.com/office/officeart/2005/8/layout/hProcess4"/>
    <dgm:cxn modelId="{BC166CBE-301D-3945-9884-2280F2E69EB7}" type="presOf" srcId="{95FEA0B3-F91F-154C-A082-03B2A8286FCF}" destId="{D6AF82DA-920C-3F42-987D-F549CBADDBFD}" srcOrd="1" destOrd="0" presId="urn:microsoft.com/office/officeart/2005/8/layout/hProcess4"/>
    <dgm:cxn modelId="{708476BF-AE00-514D-B5CC-4B230CD35E7D}" type="presOf" srcId="{95FEA0B3-F91F-154C-A082-03B2A8286FCF}" destId="{416D3D10-7E7A-8F42-9B85-9DB87866B7BF}" srcOrd="0" destOrd="0" presId="urn:microsoft.com/office/officeart/2005/8/layout/hProcess4"/>
    <dgm:cxn modelId="{9299B7C3-C516-B54D-85E9-78D56B65601C}" type="presOf" srcId="{F0FAB1CB-E1B1-3E48-81FB-99D5FF860BE3}" destId="{C9CC1D3A-85C8-364A-855A-F6C62B8D0FD3}" srcOrd="0" destOrd="0" presId="urn:microsoft.com/office/officeart/2005/8/layout/hProcess4"/>
    <dgm:cxn modelId="{1C45BAD1-DD52-CB41-B667-4FBCF3F89C8F}" srcId="{F0FAB1CB-E1B1-3E48-81FB-99D5FF860BE3}" destId="{516AB9A3-230F-E74B-8FD9-956AAC8A1767}" srcOrd="0" destOrd="0" parTransId="{14BD99A3-F528-A44E-B2F5-1E37724206E6}" sibTransId="{00ED564B-A298-E042-95F2-CB08A66FE384}"/>
    <dgm:cxn modelId="{119C0CDC-CDDC-B048-B215-33B58ED68329}" type="presOf" srcId="{D966E1E4-441F-B340-82AC-50315B51D9A7}" destId="{39F2382F-1424-E34B-88D0-F852039807CF}" srcOrd="0" destOrd="0" presId="urn:microsoft.com/office/officeart/2005/8/layout/hProcess4"/>
    <dgm:cxn modelId="{CC7290DC-5A70-4B44-8E15-47CBA83BC4C8}" type="presOf" srcId="{ED46272E-6456-F947-92AD-17871F3C4A89}" destId="{AE37C121-CD56-9C4E-8565-F8757A55F62C}" srcOrd="0" destOrd="0" presId="urn:microsoft.com/office/officeart/2005/8/layout/hProcess4"/>
    <dgm:cxn modelId="{E0DABBBE-E463-2A44-A5D1-F1667EF91DB9}" type="presParOf" srcId="{EFB8504D-5593-524E-AA72-D920B08A4A83}" destId="{CB636CC2-A9E8-8643-B9BA-36B1B6914102}" srcOrd="0" destOrd="0" presId="urn:microsoft.com/office/officeart/2005/8/layout/hProcess4"/>
    <dgm:cxn modelId="{99CA4B6E-68C3-C644-A6D5-F902BC5F36F3}" type="presParOf" srcId="{EFB8504D-5593-524E-AA72-D920B08A4A83}" destId="{3CA44036-DE14-504C-A6C2-6F8E8B3C6428}" srcOrd="1" destOrd="0" presId="urn:microsoft.com/office/officeart/2005/8/layout/hProcess4"/>
    <dgm:cxn modelId="{657F23AA-20FC-294D-8169-37D680D58A87}" type="presParOf" srcId="{EFB8504D-5593-524E-AA72-D920B08A4A83}" destId="{C948315C-2B2E-AC48-AF96-A9E04C8740F9}" srcOrd="2" destOrd="0" presId="urn:microsoft.com/office/officeart/2005/8/layout/hProcess4"/>
    <dgm:cxn modelId="{6225AE90-7F8A-3F41-98AE-DA1C143D230F}" type="presParOf" srcId="{C948315C-2B2E-AC48-AF96-A9E04C8740F9}" destId="{933A4A8C-34C5-E14D-BA78-B5798CC6BC68}" srcOrd="0" destOrd="0" presId="urn:microsoft.com/office/officeart/2005/8/layout/hProcess4"/>
    <dgm:cxn modelId="{C6065646-A52F-3E49-B1B9-37E153831348}" type="presParOf" srcId="{933A4A8C-34C5-E14D-BA78-B5798CC6BC68}" destId="{F70065D6-0664-D645-B35B-285DE10CFF43}" srcOrd="0" destOrd="0" presId="urn:microsoft.com/office/officeart/2005/8/layout/hProcess4"/>
    <dgm:cxn modelId="{71C14924-788D-DE4F-A55B-3957C55AA31A}" type="presParOf" srcId="{933A4A8C-34C5-E14D-BA78-B5798CC6BC68}" destId="{6FFE5F2A-55EA-2942-B7C5-BB49047B52C3}" srcOrd="1" destOrd="0" presId="urn:microsoft.com/office/officeart/2005/8/layout/hProcess4"/>
    <dgm:cxn modelId="{D745FFD8-432D-124C-B853-E7E1B2EBEA90}" type="presParOf" srcId="{933A4A8C-34C5-E14D-BA78-B5798CC6BC68}" destId="{6CF9E677-2522-C242-95E8-7DB41669A4C3}" srcOrd="2" destOrd="0" presId="urn:microsoft.com/office/officeart/2005/8/layout/hProcess4"/>
    <dgm:cxn modelId="{E98C5602-DFCC-CC47-97A8-A941CFE645BF}" type="presParOf" srcId="{933A4A8C-34C5-E14D-BA78-B5798CC6BC68}" destId="{39F2382F-1424-E34B-88D0-F852039807CF}" srcOrd="3" destOrd="0" presId="urn:microsoft.com/office/officeart/2005/8/layout/hProcess4"/>
    <dgm:cxn modelId="{494F7A4D-8491-C445-88BC-932DE23B88B2}" type="presParOf" srcId="{933A4A8C-34C5-E14D-BA78-B5798CC6BC68}" destId="{C135F8C4-EE3A-FC43-B4A1-2BF0F38CBAD9}" srcOrd="4" destOrd="0" presId="urn:microsoft.com/office/officeart/2005/8/layout/hProcess4"/>
    <dgm:cxn modelId="{B871EE12-373A-4440-B8C5-9CEA4AE021D3}" type="presParOf" srcId="{C948315C-2B2E-AC48-AF96-A9E04C8740F9}" destId="{AE37C121-CD56-9C4E-8565-F8757A55F62C}" srcOrd="1" destOrd="0" presId="urn:microsoft.com/office/officeart/2005/8/layout/hProcess4"/>
    <dgm:cxn modelId="{FE16BED4-A4D8-E044-B37A-0E8DD9375B06}" type="presParOf" srcId="{C948315C-2B2E-AC48-AF96-A9E04C8740F9}" destId="{A197BC10-E20F-EA49-8224-ACC088E2E0FF}" srcOrd="2" destOrd="0" presId="urn:microsoft.com/office/officeart/2005/8/layout/hProcess4"/>
    <dgm:cxn modelId="{421532CD-3BEC-FC49-BDA3-C56D0495CEF0}" type="presParOf" srcId="{A197BC10-E20F-EA49-8224-ACC088E2E0FF}" destId="{0963C70D-3162-874B-943D-CA03B9875A12}" srcOrd="0" destOrd="0" presId="urn:microsoft.com/office/officeart/2005/8/layout/hProcess4"/>
    <dgm:cxn modelId="{5B6B6A67-9D62-7349-AC1A-C7E23CE1E4B1}" type="presParOf" srcId="{A197BC10-E20F-EA49-8224-ACC088E2E0FF}" destId="{25780493-7E0F-AC43-8358-5219604254DE}" srcOrd="1" destOrd="0" presId="urn:microsoft.com/office/officeart/2005/8/layout/hProcess4"/>
    <dgm:cxn modelId="{F0E8E981-E240-7942-AC44-D05469B21AEC}" type="presParOf" srcId="{A197BC10-E20F-EA49-8224-ACC088E2E0FF}" destId="{EFEA6DAC-A0C5-934B-9325-0C6947399725}" srcOrd="2" destOrd="0" presId="urn:microsoft.com/office/officeart/2005/8/layout/hProcess4"/>
    <dgm:cxn modelId="{49D852F5-2D5F-3D43-B346-CC52376B3A53}" type="presParOf" srcId="{A197BC10-E20F-EA49-8224-ACC088E2E0FF}" destId="{C9CC1D3A-85C8-364A-855A-F6C62B8D0FD3}" srcOrd="3" destOrd="0" presId="urn:microsoft.com/office/officeart/2005/8/layout/hProcess4"/>
    <dgm:cxn modelId="{B566EEF7-D1E2-434D-83B3-53550163B3F8}" type="presParOf" srcId="{A197BC10-E20F-EA49-8224-ACC088E2E0FF}" destId="{27028B43-FA27-3F46-8146-9AD6EA43E97C}" srcOrd="4" destOrd="0" presId="urn:microsoft.com/office/officeart/2005/8/layout/hProcess4"/>
    <dgm:cxn modelId="{DD238D26-8576-1241-AF6A-B50CE216D601}" type="presParOf" srcId="{C948315C-2B2E-AC48-AF96-A9E04C8740F9}" destId="{F5840AC3-985B-E34C-8357-A0E5D3408D09}" srcOrd="3" destOrd="0" presId="urn:microsoft.com/office/officeart/2005/8/layout/hProcess4"/>
    <dgm:cxn modelId="{33001718-BD30-2F44-B648-54FB33392F24}" type="presParOf" srcId="{C948315C-2B2E-AC48-AF96-A9E04C8740F9}" destId="{042AED7D-B463-DD4C-AC4F-3485D04F5DE9}" srcOrd="4" destOrd="0" presId="urn:microsoft.com/office/officeart/2005/8/layout/hProcess4"/>
    <dgm:cxn modelId="{2AB11AFB-02DC-1D42-8338-D6F57A4B171C}" type="presParOf" srcId="{042AED7D-B463-DD4C-AC4F-3485D04F5DE9}" destId="{B900BC33-5F10-D44A-9548-59B9BC144979}" srcOrd="0" destOrd="0" presId="urn:microsoft.com/office/officeart/2005/8/layout/hProcess4"/>
    <dgm:cxn modelId="{12E250B8-D441-954D-AA48-DB969D33688E}" type="presParOf" srcId="{042AED7D-B463-DD4C-AC4F-3485D04F5DE9}" destId="{416D3D10-7E7A-8F42-9B85-9DB87866B7BF}" srcOrd="1" destOrd="0" presId="urn:microsoft.com/office/officeart/2005/8/layout/hProcess4"/>
    <dgm:cxn modelId="{CB9FDAFC-785F-DE48-A161-5FA9529C1F9A}" type="presParOf" srcId="{042AED7D-B463-DD4C-AC4F-3485D04F5DE9}" destId="{D6AF82DA-920C-3F42-987D-F549CBADDBFD}" srcOrd="2" destOrd="0" presId="urn:microsoft.com/office/officeart/2005/8/layout/hProcess4"/>
    <dgm:cxn modelId="{84873607-7EE2-9643-AE5A-EF5D511EDF71}" type="presParOf" srcId="{042AED7D-B463-DD4C-AC4F-3485D04F5DE9}" destId="{2E14945F-423D-6145-A70D-EAD3C175B2CA}" srcOrd="3" destOrd="0" presId="urn:microsoft.com/office/officeart/2005/8/layout/hProcess4"/>
    <dgm:cxn modelId="{8B399F29-9FC6-C24C-881D-E8C2769C4B70}" type="presParOf" srcId="{042AED7D-B463-DD4C-AC4F-3485D04F5DE9}" destId="{082542CF-A9D8-5A4A-9F48-D23414C57D68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362AADE-1C7D-3142-BF13-F8492208149C}" type="doc">
      <dgm:prSet loTypeId="urn:microsoft.com/office/officeart/2005/8/layout/target1" loCatId="" qsTypeId="urn:microsoft.com/office/officeart/2005/8/quickstyle/simple1" qsCatId="simple" csTypeId="urn:microsoft.com/office/officeart/2005/8/colors/accent1_2" csCatId="accent1" phldr="1"/>
      <dgm:spPr/>
    </dgm:pt>
    <dgm:pt modelId="{02D88A66-E2C7-9B45-B94B-B114225E3E29}">
      <dgm:prSet phldrT="[Text]" custT="1"/>
      <dgm:spPr/>
      <dgm:t>
        <a:bodyPr/>
        <a:lstStyle/>
        <a:p>
          <a:r>
            <a:rPr lang="en-GB" sz="1900" dirty="0"/>
            <a:t>Our appetite for risk to safety</a:t>
          </a:r>
        </a:p>
      </dgm:t>
    </dgm:pt>
    <dgm:pt modelId="{EFECCAA7-49EC-3D4D-BFBF-B97A5BA763D7}" type="parTrans" cxnId="{AB9F7068-B8F6-184D-A0CC-EB4C4E2DAE30}">
      <dgm:prSet/>
      <dgm:spPr/>
      <dgm:t>
        <a:bodyPr/>
        <a:lstStyle/>
        <a:p>
          <a:endParaRPr lang="en-GB"/>
        </a:p>
      </dgm:t>
    </dgm:pt>
    <dgm:pt modelId="{395711C3-F03F-9F4F-B2D5-E7721AE01821}" type="sibTrans" cxnId="{AB9F7068-B8F6-184D-A0CC-EB4C4E2DAE30}">
      <dgm:prSet/>
      <dgm:spPr/>
      <dgm:t>
        <a:bodyPr/>
        <a:lstStyle/>
        <a:p>
          <a:endParaRPr lang="en-GB"/>
        </a:p>
      </dgm:t>
    </dgm:pt>
    <dgm:pt modelId="{EA44EEEB-3391-1E4D-8CAB-3A67636969A0}">
      <dgm:prSet phldrT="[Text]" custT="1"/>
      <dgm:spPr/>
      <dgm:t>
        <a:bodyPr/>
        <a:lstStyle/>
        <a:p>
          <a:r>
            <a:rPr lang="en-GB" sz="1900" dirty="0"/>
            <a:t>Our appetite for risk to service delivery</a:t>
          </a:r>
        </a:p>
      </dgm:t>
    </dgm:pt>
    <dgm:pt modelId="{6B4C2B82-9EC5-D54F-B4A0-0AF3CC645973}" type="parTrans" cxnId="{AE1915CF-FD55-2F46-8781-9F795A4E4C13}">
      <dgm:prSet/>
      <dgm:spPr/>
      <dgm:t>
        <a:bodyPr/>
        <a:lstStyle/>
        <a:p>
          <a:endParaRPr lang="en-GB"/>
        </a:p>
      </dgm:t>
    </dgm:pt>
    <dgm:pt modelId="{348DA247-58B8-0149-B98E-752E3A40F742}" type="sibTrans" cxnId="{AE1915CF-FD55-2F46-8781-9F795A4E4C13}">
      <dgm:prSet/>
      <dgm:spPr/>
      <dgm:t>
        <a:bodyPr/>
        <a:lstStyle/>
        <a:p>
          <a:endParaRPr lang="en-GB"/>
        </a:p>
      </dgm:t>
    </dgm:pt>
    <dgm:pt modelId="{A7CCA206-B51D-D444-9F9E-482485775183}">
      <dgm:prSet phldrT="[Text]" custT="1"/>
      <dgm:spPr/>
      <dgm:t>
        <a:bodyPr/>
        <a:lstStyle/>
        <a:p>
          <a:r>
            <a:rPr lang="en-GB" sz="1900" dirty="0"/>
            <a:t>Our appetite for innovation</a:t>
          </a:r>
        </a:p>
      </dgm:t>
    </dgm:pt>
    <dgm:pt modelId="{F991650F-6400-974F-911E-CFC59CC8341B}" type="parTrans" cxnId="{C5B04AB8-6A58-494B-9F40-47403CB515D4}">
      <dgm:prSet/>
      <dgm:spPr/>
      <dgm:t>
        <a:bodyPr/>
        <a:lstStyle/>
        <a:p>
          <a:endParaRPr lang="en-GB"/>
        </a:p>
      </dgm:t>
    </dgm:pt>
    <dgm:pt modelId="{5AF6F133-D67B-1140-BC4A-E67D9D04BB74}" type="sibTrans" cxnId="{C5B04AB8-6A58-494B-9F40-47403CB515D4}">
      <dgm:prSet/>
      <dgm:spPr/>
      <dgm:t>
        <a:bodyPr/>
        <a:lstStyle/>
        <a:p>
          <a:endParaRPr lang="en-GB"/>
        </a:p>
      </dgm:t>
    </dgm:pt>
    <dgm:pt modelId="{0CAA50D3-6990-FE4A-BD27-2698F77DFC48}" type="pres">
      <dgm:prSet presAssocID="{3362AADE-1C7D-3142-BF13-F8492208149C}" presName="composite" presStyleCnt="0">
        <dgm:presLayoutVars>
          <dgm:chMax val="5"/>
          <dgm:dir/>
          <dgm:resizeHandles val="exact"/>
        </dgm:presLayoutVars>
      </dgm:prSet>
      <dgm:spPr/>
    </dgm:pt>
    <dgm:pt modelId="{625F0308-044E-9B48-B89F-2E3375166CFE}" type="pres">
      <dgm:prSet presAssocID="{02D88A66-E2C7-9B45-B94B-B114225E3E29}" presName="circle1" presStyleLbl="lnNode1" presStyleIdx="0" presStyleCnt="3"/>
      <dgm:spPr>
        <a:solidFill>
          <a:srgbClr val="FF0000"/>
        </a:solidFill>
      </dgm:spPr>
    </dgm:pt>
    <dgm:pt modelId="{0B27A2B4-46B5-2A40-A66D-A17BBD660A0D}" type="pres">
      <dgm:prSet presAssocID="{02D88A66-E2C7-9B45-B94B-B114225E3E29}" presName="text1" presStyleLbl="revTx" presStyleIdx="0" presStyleCnt="3">
        <dgm:presLayoutVars>
          <dgm:bulletEnabled val="1"/>
        </dgm:presLayoutVars>
      </dgm:prSet>
      <dgm:spPr/>
    </dgm:pt>
    <dgm:pt modelId="{537263CA-B5EB-E341-9408-143759A9418F}" type="pres">
      <dgm:prSet presAssocID="{02D88A66-E2C7-9B45-B94B-B114225E3E29}" presName="line1" presStyleLbl="callout" presStyleIdx="0" presStyleCnt="6"/>
      <dgm:spPr/>
    </dgm:pt>
    <dgm:pt modelId="{DA03F40C-D7E5-AF40-82C9-D1237DC67E0D}" type="pres">
      <dgm:prSet presAssocID="{02D88A66-E2C7-9B45-B94B-B114225E3E29}" presName="d1" presStyleLbl="callout" presStyleIdx="1" presStyleCnt="6"/>
      <dgm:spPr/>
    </dgm:pt>
    <dgm:pt modelId="{350AA1C5-B5C1-5941-9EA8-499DCAC844C2}" type="pres">
      <dgm:prSet presAssocID="{EA44EEEB-3391-1E4D-8CAB-3A67636969A0}" presName="circle2" presStyleLbl="lnNode1" presStyleIdx="1" presStyleCnt="3" custScaleX="80403" custScaleY="80389"/>
      <dgm:spPr>
        <a:solidFill>
          <a:srgbClr val="FFC000"/>
        </a:solidFill>
      </dgm:spPr>
    </dgm:pt>
    <dgm:pt modelId="{744FD02E-197F-F146-B6B1-E717A5F08A90}" type="pres">
      <dgm:prSet presAssocID="{EA44EEEB-3391-1E4D-8CAB-3A67636969A0}" presName="text2" presStyleLbl="revTx" presStyleIdx="1" presStyleCnt="3" custLinFactNeighborX="0" custLinFactNeighborY="10944">
        <dgm:presLayoutVars>
          <dgm:bulletEnabled val="1"/>
        </dgm:presLayoutVars>
      </dgm:prSet>
      <dgm:spPr/>
    </dgm:pt>
    <dgm:pt modelId="{AD4FCDA2-E6F1-9945-8E38-10A149BE6C19}" type="pres">
      <dgm:prSet presAssocID="{EA44EEEB-3391-1E4D-8CAB-3A67636969A0}" presName="line2" presStyleLbl="callout" presStyleIdx="2" presStyleCnt="6"/>
      <dgm:spPr/>
    </dgm:pt>
    <dgm:pt modelId="{6830A5A4-7DF6-004F-937E-32E2C1C21001}" type="pres">
      <dgm:prSet presAssocID="{EA44EEEB-3391-1E4D-8CAB-3A67636969A0}" presName="d2" presStyleLbl="callout" presStyleIdx="3" presStyleCnt="6"/>
      <dgm:spPr/>
    </dgm:pt>
    <dgm:pt modelId="{DFBED4F2-2592-6943-B631-23A2829960D2}" type="pres">
      <dgm:prSet presAssocID="{A7CCA206-B51D-D444-9F9E-482485775183}" presName="circle3" presStyleLbl="lnNode1" presStyleIdx="2" presStyleCnt="3"/>
      <dgm:spPr/>
    </dgm:pt>
    <dgm:pt modelId="{E9C04389-2352-F84E-A23A-0B21C2ABAA75}" type="pres">
      <dgm:prSet presAssocID="{A7CCA206-B51D-D444-9F9E-482485775183}" presName="text3" presStyleLbl="revTx" presStyleIdx="2" presStyleCnt="3" custScaleY="61986" custLinFactNeighborX="0" custLinFactNeighborY="9568">
        <dgm:presLayoutVars>
          <dgm:bulletEnabled val="1"/>
        </dgm:presLayoutVars>
      </dgm:prSet>
      <dgm:spPr/>
    </dgm:pt>
    <dgm:pt modelId="{EF4FB7DA-ECCD-6347-8EC8-281FF2E55F64}" type="pres">
      <dgm:prSet presAssocID="{A7CCA206-B51D-D444-9F9E-482485775183}" presName="line3" presStyleLbl="callout" presStyleIdx="4" presStyleCnt="6" custLinFactY="36072" custLinFactNeighborX="8065" custLinFactNeighborY="100000"/>
      <dgm:spPr/>
    </dgm:pt>
    <dgm:pt modelId="{1A544280-3D81-794F-BFA7-5AA63494FFBF}" type="pres">
      <dgm:prSet presAssocID="{A7CCA206-B51D-D444-9F9E-482485775183}" presName="d3" presStyleLbl="callout" presStyleIdx="5" presStyleCnt="6" custScaleX="106696" custScaleY="93409"/>
      <dgm:spPr/>
    </dgm:pt>
  </dgm:ptLst>
  <dgm:cxnLst>
    <dgm:cxn modelId="{0678C407-5C4F-784B-BD3E-286A0B018D7D}" type="presOf" srcId="{3362AADE-1C7D-3142-BF13-F8492208149C}" destId="{0CAA50D3-6990-FE4A-BD27-2698F77DFC48}" srcOrd="0" destOrd="0" presId="urn:microsoft.com/office/officeart/2005/8/layout/target1"/>
    <dgm:cxn modelId="{4F9E8022-CC41-7044-8916-E3F724D7AAF3}" type="presOf" srcId="{A7CCA206-B51D-D444-9F9E-482485775183}" destId="{E9C04389-2352-F84E-A23A-0B21C2ABAA75}" srcOrd="0" destOrd="0" presId="urn:microsoft.com/office/officeart/2005/8/layout/target1"/>
    <dgm:cxn modelId="{AB9F7068-B8F6-184D-A0CC-EB4C4E2DAE30}" srcId="{3362AADE-1C7D-3142-BF13-F8492208149C}" destId="{02D88A66-E2C7-9B45-B94B-B114225E3E29}" srcOrd="0" destOrd="0" parTransId="{EFECCAA7-49EC-3D4D-BFBF-B97A5BA763D7}" sibTransId="{395711C3-F03F-9F4F-B2D5-E7721AE01821}"/>
    <dgm:cxn modelId="{C106F368-F1C0-6C49-9028-B3D7C23BDCFA}" type="presOf" srcId="{02D88A66-E2C7-9B45-B94B-B114225E3E29}" destId="{0B27A2B4-46B5-2A40-A66D-A17BBD660A0D}" srcOrd="0" destOrd="0" presId="urn:microsoft.com/office/officeart/2005/8/layout/target1"/>
    <dgm:cxn modelId="{A79A1F54-CF35-4D4E-BA0A-1A47200CC1C9}" type="presOf" srcId="{EA44EEEB-3391-1E4D-8CAB-3A67636969A0}" destId="{744FD02E-197F-F146-B6B1-E717A5F08A90}" srcOrd="0" destOrd="0" presId="urn:microsoft.com/office/officeart/2005/8/layout/target1"/>
    <dgm:cxn modelId="{C5B04AB8-6A58-494B-9F40-47403CB515D4}" srcId="{3362AADE-1C7D-3142-BF13-F8492208149C}" destId="{A7CCA206-B51D-D444-9F9E-482485775183}" srcOrd="2" destOrd="0" parTransId="{F991650F-6400-974F-911E-CFC59CC8341B}" sibTransId="{5AF6F133-D67B-1140-BC4A-E67D9D04BB74}"/>
    <dgm:cxn modelId="{AE1915CF-FD55-2F46-8781-9F795A4E4C13}" srcId="{3362AADE-1C7D-3142-BF13-F8492208149C}" destId="{EA44EEEB-3391-1E4D-8CAB-3A67636969A0}" srcOrd="1" destOrd="0" parTransId="{6B4C2B82-9EC5-D54F-B4A0-0AF3CC645973}" sibTransId="{348DA247-58B8-0149-B98E-752E3A40F742}"/>
    <dgm:cxn modelId="{FC2E4F0F-9ECA-F149-AAEE-DAC28B3DCC0B}" type="presParOf" srcId="{0CAA50D3-6990-FE4A-BD27-2698F77DFC48}" destId="{625F0308-044E-9B48-B89F-2E3375166CFE}" srcOrd="0" destOrd="0" presId="urn:microsoft.com/office/officeart/2005/8/layout/target1"/>
    <dgm:cxn modelId="{4D17BD8E-D97F-6F4F-B304-EDEE4CAA72BF}" type="presParOf" srcId="{0CAA50D3-6990-FE4A-BD27-2698F77DFC48}" destId="{0B27A2B4-46B5-2A40-A66D-A17BBD660A0D}" srcOrd="1" destOrd="0" presId="urn:microsoft.com/office/officeart/2005/8/layout/target1"/>
    <dgm:cxn modelId="{15B38E9A-22FD-394B-B018-DB4C7C1157C0}" type="presParOf" srcId="{0CAA50D3-6990-FE4A-BD27-2698F77DFC48}" destId="{537263CA-B5EB-E341-9408-143759A9418F}" srcOrd="2" destOrd="0" presId="urn:microsoft.com/office/officeart/2005/8/layout/target1"/>
    <dgm:cxn modelId="{474E259A-9C0D-D743-BB04-3CA478DDD31D}" type="presParOf" srcId="{0CAA50D3-6990-FE4A-BD27-2698F77DFC48}" destId="{DA03F40C-D7E5-AF40-82C9-D1237DC67E0D}" srcOrd="3" destOrd="0" presId="urn:microsoft.com/office/officeart/2005/8/layout/target1"/>
    <dgm:cxn modelId="{D053F951-CB0D-2845-9B5A-E8E69E896942}" type="presParOf" srcId="{0CAA50D3-6990-FE4A-BD27-2698F77DFC48}" destId="{350AA1C5-B5C1-5941-9EA8-499DCAC844C2}" srcOrd="4" destOrd="0" presId="urn:microsoft.com/office/officeart/2005/8/layout/target1"/>
    <dgm:cxn modelId="{38D4C138-BB00-FB41-A85A-67D5387D3C37}" type="presParOf" srcId="{0CAA50D3-6990-FE4A-BD27-2698F77DFC48}" destId="{744FD02E-197F-F146-B6B1-E717A5F08A90}" srcOrd="5" destOrd="0" presId="urn:microsoft.com/office/officeart/2005/8/layout/target1"/>
    <dgm:cxn modelId="{C35946B6-C277-C047-AE18-F5CB2A13CA3E}" type="presParOf" srcId="{0CAA50D3-6990-FE4A-BD27-2698F77DFC48}" destId="{AD4FCDA2-E6F1-9945-8E38-10A149BE6C19}" srcOrd="6" destOrd="0" presId="urn:microsoft.com/office/officeart/2005/8/layout/target1"/>
    <dgm:cxn modelId="{504E1FC0-9579-CC44-BE20-B9938D3C1FEB}" type="presParOf" srcId="{0CAA50D3-6990-FE4A-BD27-2698F77DFC48}" destId="{6830A5A4-7DF6-004F-937E-32E2C1C21001}" srcOrd="7" destOrd="0" presId="urn:microsoft.com/office/officeart/2005/8/layout/target1"/>
    <dgm:cxn modelId="{63805A1F-2732-9447-BE31-BC0D306F8611}" type="presParOf" srcId="{0CAA50D3-6990-FE4A-BD27-2698F77DFC48}" destId="{DFBED4F2-2592-6943-B631-23A2829960D2}" srcOrd="8" destOrd="0" presId="urn:microsoft.com/office/officeart/2005/8/layout/target1"/>
    <dgm:cxn modelId="{CC2BF12E-3151-2243-94D0-F6041B2FED68}" type="presParOf" srcId="{0CAA50D3-6990-FE4A-BD27-2698F77DFC48}" destId="{E9C04389-2352-F84E-A23A-0B21C2ABAA75}" srcOrd="9" destOrd="0" presId="urn:microsoft.com/office/officeart/2005/8/layout/target1"/>
    <dgm:cxn modelId="{6292A97F-3328-2C48-B849-030B9D769C30}" type="presParOf" srcId="{0CAA50D3-6990-FE4A-BD27-2698F77DFC48}" destId="{EF4FB7DA-ECCD-6347-8EC8-281FF2E55F64}" srcOrd="10" destOrd="0" presId="urn:microsoft.com/office/officeart/2005/8/layout/target1"/>
    <dgm:cxn modelId="{D8900EA2-4987-0843-A288-63961B810D21}" type="presParOf" srcId="{0CAA50D3-6990-FE4A-BD27-2698F77DFC48}" destId="{1A544280-3D81-794F-BFA7-5AA63494FFBF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4AC0BCD-F6AB-A34F-8327-B0C7C7A6CF06}" type="doc">
      <dgm:prSet loTypeId="urn:microsoft.com/office/officeart/2005/8/layout/pyramid2" loCatId="" qsTypeId="urn:microsoft.com/office/officeart/2005/8/quickstyle/simple1" qsCatId="simple" csTypeId="urn:microsoft.com/office/officeart/2005/8/colors/accent1_2" csCatId="accent1" phldr="1"/>
      <dgm:spPr/>
    </dgm:pt>
    <dgm:pt modelId="{DE242C2B-4890-9941-B5EF-EB4813DD7EF3}">
      <dgm:prSet phldrT="[Text]"/>
      <dgm:spPr/>
      <dgm:t>
        <a:bodyPr/>
        <a:lstStyle/>
        <a:p>
          <a:r>
            <a:rPr lang="en-GB" dirty="0"/>
            <a:t>Capable</a:t>
          </a:r>
        </a:p>
      </dgm:t>
    </dgm:pt>
    <dgm:pt modelId="{50DCEF84-BC39-034A-A3AC-FC7D169CA09B}" type="parTrans" cxnId="{0790B611-B2CC-5141-9753-750E66AFCDAB}">
      <dgm:prSet/>
      <dgm:spPr/>
      <dgm:t>
        <a:bodyPr/>
        <a:lstStyle/>
        <a:p>
          <a:endParaRPr lang="en-GB"/>
        </a:p>
      </dgm:t>
    </dgm:pt>
    <dgm:pt modelId="{8DEB314D-6A78-C344-8C67-4A73C65262C6}" type="sibTrans" cxnId="{0790B611-B2CC-5141-9753-750E66AFCDAB}">
      <dgm:prSet/>
      <dgm:spPr/>
      <dgm:t>
        <a:bodyPr/>
        <a:lstStyle/>
        <a:p>
          <a:endParaRPr lang="en-GB"/>
        </a:p>
      </dgm:t>
    </dgm:pt>
    <dgm:pt modelId="{004389AB-B0ED-EF43-82CD-E2E5B20E9776}">
      <dgm:prSet phldrT="[Text]"/>
      <dgm:spPr/>
      <dgm:t>
        <a:bodyPr/>
        <a:lstStyle/>
        <a:p>
          <a:r>
            <a:rPr lang="en-GB" dirty="0"/>
            <a:t>Accountable</a:t>
          </a:r>
        </a:p>
      </dgm:t>
    </dgm:pt>
    <dgm:pt modelId="{AD6DEEF8-5D20-7346-B5CC-C138E22718B6}" type="parTrans" cxnId="{2BAAA507-FFEC-DA48-89C3-00B33C9589E4}">
      <dgm:prSet/>
      <dgm:spPr/>
      <dgm:t>
        <a:bodyPr/>
        <a:lstStyle/>
        <a:p>
          <a:endParaRPr lang="en-GB"/>
        </a:p>
      </dgm:t>
    </dgm:pt>
    <dgm:pt modelId="{031CCBDA-4AAB-E84A-B6D0-628CE38431D5}" type="sibTrans" cxnId="{2BAAA507-FFEC-DA48-89C3-00B33C9589E4}">
      <dgm:prSet/>
      <dgm:spPr/>
      <dgm:t>
        <a:bodyPr/>
        <a:lstStyle/>
        <a:p>
          <a:endParaRPr lang="en-GB"/>
        </a:p>
      </dgm:t>
    </dgm:pt>
    <dgm:pt modelId="{F0CD7634-5660-0641-BDFD-068C2C6BE088}">
      <dgm:prSet phldrT="[Text]"/>
      <dgm:spPr/>
      <dgm:t>
        <a:bodyPr/>
        <a:lstStyle/>
        <a:p>
          <a:r>
            <a:rPr lang="en-GB" dirty="0"/>
            <a:t>Innovative</a:t>
          </a:r>
        </a:p>
      </dgm:t>
    </dgm:pt>
    <dgm:pt modelId="{BAD80C38-61A2-484A-8B19-80742607E535}" type="parTrans" cxnId="{A306E0F7-0A1A-C94F-90BE-37984EC9E944}">
      <dgm:prSet/>
      <dgm:spPr/>
      <dgm:t>
        <a:bodyPr/>
        <a:lstStyle/>
        <a:p>
          <a:endParaRPr lang="en-GB"/>
        </a:p>
      </dgm:t>
    </dgm:pt>
    <dgm:pt modelId="{5E005D06-93BA-F541-A7ED-23C22FD587A4}" type="sibTrans" cxnId="{A306E0F7-0A1A-C94F-90BE-37984EC9E944}">
      <dgm:prSet/>
      <dgm:spPr/>
      <dgm:t>
        <a:bodyPr/>
        <a:lstStyle/>
        <a:p>
          <a:endParaRPr lang="en-GB"/>
        </a:p>
      </dgm:t>
    </dgm:pt>
    <dgm:pt modelId="{0ADEAA81-75E1-4843-95E7-1478C5E3B3DF}" type="pres">
      <dgm:prSet presAssocID="{24AC0BCD-F6AB-A34F-8327-B0C7C7A6CF06}" presName="compositeShape" presStyleCnt="0">
        <dgm:presLayoutVars>
          <dgm:dir/>
          <dgm:resizeHandles/>
        </dgm:presLayoutVars>
      </dgm:prSet>
      <dgm:spPr/>
    </dgm:pt>
    <dgm:pt modelId="{3B2ABD05-EF61-994D-9B6C-70B2B894E663}" type="pres">
      <dgm:prSet presAssocID="{24AC0BCD-F6AB-A34F-8327-B0C7C7A6CF06}" presName="pyramid" presStyleLbl="node1" presStyleIdx="0" presStyleCnt="1"/>
      <dgm:spPr/>
    </dgm:pt>
    <dgm:pt modelId="{06BA776E-365B-A745-8F79-E3C9B60D6DD3}" type="pres">
      <dgm:prSet presAssocID="{24AC0BCD-F6AB-A34F-8327-B0C7C7A6CF06}" presName="theList" presStyleCnt="0"/>
      <dgm:spPr/>
    </dgm:pt>
    <dgm:pt modelId="{A38050B1-19E2-3E47-98B9-9D3B936BE9B4}" type="pres">
      <dgm:prSet presAssocID="{DE242C2B-4890-9941-B5EF-EB4813DD7EF3}" presName="aNode" presStyleLbl="fgAcc1" presStyleIdx="0" presStyleCnt="3">
        <dgm:presLayoutVars>
          <dgm:bulletEnabled val="1"/>
        </dgm:presLayoutVars>
      </dgm:prSet>
      <dgm:spPr/>
    </dgm:pt>
    <dgm:pt modelId="{FABE2D2D-C0C9-E747-AEAE-1A5C55A18D88}" type="pres">
      <dgm:prSet presAssocID="{DE242C2B-4890-9941-B5EF-EB4813DD7EF3}" presName="aSpace" presStyleCnt="0"/>
      <dgm:spPr/>
    </dgm:pt>
    <dgm:pt modelId="{392CC387-C3E2-884E-9DFA-2D624DC348BD}" type="pres">
      <dgm:prSet presAssocID="{004389AB-B0ED-EF43-82CD-E2E5B20E9776}" presName="aNode" presStyleLbl="fgAcc1" presStyleIdx="1" presStyleCnt="3">
        <dgm:presLayoutVars>
          <dgm:bulletEnabled val="1"/>
        </dgm:presLayoutVars>
      </dgm:prSet>
      <dgm:spPr/>
    </dgm:pt>
    <dgm:pt modelId="{56078CC3-7A31-1147-8D6F-B868218DDD2C}" type="pres">
      <dgm:prSet presAssocID="{004389AB-B0ED-EF43-82CD-E2E5B20E9776}" presName="aSpace" presStyleCnt="0"/>
      <dgm:spPr/>
    </dgm:pt>
    <dgm:pt modelId="{D2961055-62CF-5E49-BF14-3A3144F0821A}" type="pres">
      <dgm:prSet presAssocID="{F0CD7634-5660-0641-BDFD-068C2C6BE088}" presName="aNode" presStyleLbl="fgAcc1" presStyleIdx="2" presStyleCnt="3">
        <dgm:presLayoutVars>
          <dgm:bulletEnabled val="1"/>
        </dgm:presLayoutVars>
      </dgm:prSet>
      <dgm:spPr/>
    </dgm:pt>
    <dgm:pt modelId="{293BAB59-1143-FF4A-B673-9B1693ED9125}" type="pres">
      <dgm:prSet presAssocID="{F0CD7634-5660-0641-BDFD-068C2C6BE088}" presName="aSpace" presStyleCnt="0"/>
      <dgm:spPr/>
    </dgm:pt>
  </dgm:ptLst>
  <dgm:cxnLst>
    <dgm:cxn modelId="{2BAAA507-FFEC-DA48-89C3-00B33C9589E4}" srcId="{24AC0BCD-F6AB-A34F-8327-B0C7C7A6CF06}" destId="{004389AB-B0ED-EF43-82CD-E2E5B20E9776}" srcOrd="1" destOrd="0" parTransId="{AD6DEEF8-5D20-7346-B5CC-C138E22718B6}" sibTransId="{031CCBDA-4AAB-E84A-B6D0-628CE38431D5}"/>
    <dgm:cxn modelId="{0790B611-B2CC-5141-9753-750E66AFCDAB}" srcId="{24AC0BCD-F6AB-A34F-8327-B0C7C7A6CF06}" destId="{DE242C2B-4890-9941-B5EF-EB4813DD7EF3}" srcOrd="0" destOrd="0" parTransId="{50DCEF84-BC39-034A-A3AC-FC7D169CA09B}" sibTransId="{8DEB314D-6A78-C344-8C67-4A73C65262C6}"/>
    <dgm:cxn modelId="{1CDED732-69F3-DD4A-8239-7754EC5B2C22}" type="presOf" srcId="{F0CD7634-5660-0641-BDFD-068C2C6BE088}" destId="{D2961055-62CF-5E49-BF14-3A3144F0821A}" srcOrd="0" destOrd="0" presId="urn:microsoft.com/office/officeart/2005/8/layout/pyramid2"/>
    <dgm:cxn modelId="{2EB95048-944F-3D4E-BF19-1F2DC05A8EE3}" type="presOf" srcId="{24AC0BCD-F6AB-A34F-8327-B0C7C7A6CF06}" destId="{0ADEAA81-75E1-4843-95E7-1478C5E3B3DF}" srcOrd="0" destOrd="0" presId="urn:microsoft.com/office/officeart/2005/8/layout/pyramid2"/>
    <dgm:cxn modelId="{8F7BCAB5-99E4-2F48-9F09-D59ED6777B35}" type="presOf" srcId="{DE242C2B-4890-9941-B5EF-EB4813DD7EF3}" destId="{A38050B1-19E2-3E47-98B9-9D3B936BE9B4}" srcOrd="0" destOrd="0" presId="urn:microsoft.com/office/officeart/2005/8/layout/pyramid2"/>
    <dgm:cxn modelId="{A306E0F7-0A1A-C94F-90BE-37984EC9E944}" srcId="{24AC0BCD-F6AB-A34F-8327-B0C7C7A6CF06}" destId="{F0CD7634-5660-0641-BDFD-068C2C6BE088}" srcOrd="2" destOrd="0" parTransId="{BAD80C38-61A2-484A-8B19-80742607E535}" sibTransId="{5E005D06-93BA-F541-A7ED-23C22FD587A4}"/>
    <dgm:cxn modelId="{0654E7DC-5A0C-C945-ABD4-862912AA09B2}" type="presOf" srcId="{004389AB-B0ED-EF43-82CD-E2E5B20E9776}" destId="{392CC387-C3E2-884E-9DFA-2D624DC348BD}" srcOrd="0" destOrd="0" presId="urn:microsoft.com/office/officeart/2005/8/layout/pyramid2"/>
    <dgm:cxn modelId="{00A24548-FC5D-7E49-B1A1-8734DBBE70A5}" type="presParOf" srcId="{0ADEAA81-75E1-4843-95E7-1478C5E3B3DF}" destId="{3B2ABD05-EF61-994D-9B6C-70B2B894E663}" srcOrd="0" destOrd="0" presId="urn:microsoft.com/office/officeart/2005/8/layout/pyramid2"/>
    <dgm:cxn modelId="{A237A438-080E-BE44-83F2-BC166698753D}" type="presParOf" srcId="{0ADEAA81-75E1-4843-95E7-1478C5E3B3DF}" destId="{06BA776E-365B-A745-8F79-E3C9B60D6DD3}" srcOrd="1" destOrd="0" presId="urn:microsoft.com/office/officeart/2005/8/layout/pyramid2"/>
    <dgm:cxn modelId="{B6A00F84-BB1D-8B4E-8F5B-0C4F85E8D7C6}" type="presParOf" srcId="{06BA776E-365B-A745-8F79-E3C9B60D6DD3}" destId="{A38050B1-19E2-3E47-98B9-9D3B936BE9B4}" srcOrd="0" destOrd="0" presId="urn:microsoft.com/office/officeart/2005/8/layout/pyramid2"/>
    <dgm:cxn modelId="{24A95C74-7692-254F-9C9A-001288CF1FEA}" type="presParOf" srcId="{06BA776E-365B-A745-8F79-E3C9B60D6DD3}" destId="{FABE2D2D-C0C9-E747-AEAE-1A5C55A18D88}" srcOrd="1" destOrd="0" presId="urn:microsoft.com/office/officeart/2005/8/layout/pyramid2"/>
    <dgm:cxn modelId="{3CC7C2DA-60FE-EE46-9958-0E40047AB21E}" type="presParOf" srcId="{06BA776E-365B-A745-8F79-E3C9B60D6DD3}" destId="{392CC387-C3E2-884E-9DFA-2D624DC348BD}" srcOrd="2" destOrd="0" presId="urn:microsoft.com/office/officeart/2005/8/layout/pyramid2"/>
    <dgm:cxn modelId="{53B3D992-E110-7142-BA3D-4D912367DA18}" type="presParOf" srcId="{06BA776E-365B-A745-8F79-E3C9B60D6DD3}" destId="{56078CC3-7A31-1147-8D6F-B868218DDD2C}" srcOrd="3" destOrd="0" presId="urn:microsoft.com/office/officeart/2005/8/layout/pyramid2"/>
    <dgm:cxn modelId="{7D93914F-6F8B-3449-A599-166ABB2A9B3C}" type="presParOf" srcId="{06BA776E-365B-A745-8F79-E3C9B60D6DD3}" destId="{D2961055-62CF-5E49-BF14-3A3144F0821A}" srcOrd="4" destOrd="0" presId="urn:microsoft.com/office/officeart/2005/8/layout/pyramid2"/>
    <dgm:cxn modelId="{63B064E4-92DD-C64A-87C6-B800939A5612}" type="presParOf" srcId="{06BA776E-365B-A745-8F79-E3C9B60D6DD3}" destId="{293BAB59-1143-FF4A-B673-9B1693ED9125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929275-DDC0-C246-BAB6-B239F9381422}">
      <dsp:nvSpPr>
        <dsp:cNvPr id="0" name=""/>
        <dsp:cNvSpPr/>
      </dsp:nvSpPr>
      <dsp:spPr>
        <a:xfrm>
          <a:off x="115823" y="0"/>
          <a:ext cx="829360" cy="82936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DE6A0F-85A6-C848-9F3C-BD76A14465D2}">
      <dsp:nvSpPr>
        <dsp:cNvPr id="0" name=""/>
        <dsp:cNvSpPr/>
      </dsp:nvSpPr>
      <dsp:spPr>
        <a:xfrm>
          <a:off x="198759" y="82936"/>
          <a:ext cx="663488" cy="663488"/>
        </a:xfrm>
        <a:prstGeom prst="chord">
          <a:avLst>
            <a:gd name="adj1" fmla="val 1168272"/>
            <a:gd name="adj2" fmla="val 963172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226885-5CD9-D742-9DC7-FBA63FFD68D4}">
      <dsp:nvSpPr>
        <dsp:cNvPr id="0" name=""/>
        <dsp:cNvSpPr/>
      </dsp:nvSpPr>
      <dsp:spPr>
        <a:xfrm>
          <a:off x="1117967" y="829360"/>
          <a:ext cx="2453525" cy="3490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900" kern="1200" dirty="0">
              <a:solidFill>
                <a:schemeClr val="tx1">
                  <a:lumMod val="75000"/>
                  <a:lumOff val="25000"/>
                </a:schemeClr>
              </a:solidFill>
            </a:rPr>
            <a:t>Define worthwhile objectives</a:t>
          </a:r>
          <a:endParaRPr lang="en-GB" sz="1900" kern="1200" dirty="0">
            <a:solidFill>
              <a:schemeClr val="tx1">
                <a:lumMod val="75000"/>
                <a:lumOff val="25000"/>
              </a:schemeClr>
            </a:solidFill>
          </a:endParaRP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1">
                  <a:lumMod val="75000"/>
                  <a:lumOff val="25000"/>
                </a:schemeClr>
              </a:solidFill>
            </a:rPr>
            <a:t>Remove obstacles to achieving them in our internal and external context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1">
                  <a:lumMod val="75000"/>
                  <a:lumOff val="25000"/>
                </a:schemeClr>
              </a:solidFill>
            </a:rPr>
            <a:t>Make sure our people, resources and systems are capable.</a:t>
          </a:r>
        </a:p>
      </dsp:txBody>
      <dsp:txXfrm>
        <a:off x="1117967" y="829360"/>
        <a:ext cx="2453525" cy="3490227"/>
      </dsp:txXfrm>
    </dsp:sp>
    <dsp:sp modelId="{5485D34C-BDCE-8648-A13D-268BF9057FC6}">
      <dsp:nvSpPr>
        <dsp:cNvPr id="0" name=""/>
        <dsp:cNvSpPr/>
      </dsp:nvSpPr>
      <dsp:spPr>
        <a:xfrm>
          <a:off x="1077141" y="0"/>
          <a:ext cx="2453525" cy="829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>
              <a:solidFill>
                <a:schemeClr val="accent1">
                  <a:lumMod val="50000"/>
                </a:schemeClr>
              </a:solidFill>
            </a:rPr>
            <a:t>Effectiveness</a:t>
          </a:r>
        </a:p>
      </dsp:txBody>
      <dsp:txXfrm>
        <a:off x="1077141" y="0"/>
        <a:ext cx="2453525" cy="829360"/>
      </dsp:txXfrm>
    </dsp:sp>
    <dsp:sp modelId="{CBF34F79-436C-5846-9F62-CE779B83E341}">
      <dsp:nvSpPr>
        <dsp:cNvPr id="0" name=""/>
        <dsp:cNvSpPr/>
      </dsp:nvSpPr>
      <dsp:spPr>
        <a:xfrm>
          <a:off x="3744277" y="0"/>
          <a:ext cx="829360" cy="82936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8FCD18-505E-CA4B-8A1B-554A5C2B5B75}">
      <dsp:nvSpPr>
        <dsp:cNvPr id="0" name=""/>
        <dsp:cNvSpPr/>
      </dsp:nvSpPr>
      <dsp:spPr>
        <a:xfrm>
          <a:off x="3827213" y="82936"/>
          <a:ext cx="663488" cy="663488"/>
        </a:xfrm>
        <a:prstGeom prst="chord">
          <a:avLst>
            <a:gd name="adj1" fmla="val 20431728"/>
            <a:gd name="adj2" fmla="val 1196827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E6F299-BC51-0540-8880-8D55D515625F}">
      <dsp:nvSpPr>
        <dsp:cNvPr id="0" name=""/>
        <dsp:cNvSpPr/>
      </dsp:nvSpPr>
      <dsp:spPr>
        <a:xfrm>
          <a:off x="4746421" y="829360"/>
          <a:ext cx="2453525" cy="3490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1">
                  <a:lumMod val="75000"/>
                  <a:lumOff val="25000"/>
                </a:schemeClr>
              </a:solidFill>
            </a:rPr>
            <a:t>Minimum resources to do the work to our standards 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1">
                  <a:lumMod val="75000"/>
                  <a:lumOff val="25000"/>
                </a:schemeClr>
              </a:solidFill>
            </a:rPr>
            <a:t>Minimal waste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1">
                  <a:lumMod val="75000"/>
                  <a:lumOff val="25000"/>
                </a:schemeClr>
              </a:solidFill>
            </a:rPr>
            <a:t>Principles of a circular economy.</a:t>
          </a:r>
          <a:endParaRPr lang="en-GB" sz="190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4746421" y="829360"/>
        <a:ext cx="2453525" cy="3490227"/>
      </dsp:txXfrm>
    </dsp:sp>
    <dsp:sp modelId="{FE666DA0-73C3-F44B-8C2D-F994C0588FD3}">
      <dsp:nvSpPr>
        <dsp:cNvPr id="0" name=""/>
        <dsp:cNvSpPr/>
      </dsp:nvSpPr>
      <dsp:spPr>
        <a:xfrm>
          <a:off x="4746421" y="0"/>
          <a:ext cx="2453525" cy="829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>
              <a:solidFill>
                <a:schemeClr val="accent1">
                  <a:lumMod val="50000"/>
                </a:schemeClr>
              </a:solidFill>
            </a:rPr>
            <a:t>Efficiency</a:t>
          </a:r>
        </a:p>
      </dsp:txBody>
      <dsp:txXfrm>
        <a:off x="4746421" y="0"/>
        <a:ext cx="2453525" cy="829360"/>
      </dsp:txXfrm>
    </dsp:sp>
    <dsp:sp modelId="{DBA9C5E8-BA48-5842-AD5B-F58EE9974489}">
      <dsp:nvSpPr>
        <dsp:cNvPr id="0" name=""/>
        <dsp:cNvSpPr/>
      </dsp:nvSpPr>
      <dsp:spPr>
        <a:xfrm>
          <a:off x="7372731" y="0"/>
          <a:ext cx="829360" cy="82936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7BF88C-7EAF-5544-9116-8D8C106A43C7}">
      <dsp:nvSpPr>
        <dsp:cNvPr id="0" name=""/>
        <dsp:cNvSpPr/>
      </dsp:nvSpPr>
      <dsp:spPr>
        <a:xfrm>
          <a:off x="7455667" y="82936"/>
          <a:ext cx="663488" cy="663488"/>
        </a:xfrm>
        <a:prstGeom prst="chord">
          <a:avLst>
            <a:gd name="adj1" fmla="val 162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6A010C-F1E3-7A43-881C-CBEED8C35BAE}">
      <dsp:nvSpPr>
        <dsp:cNvPr id="0" name=""/>
        <dsp:cNvSpPr/>
      </dsp:nvSpPr>
      <dsp:spPr>
        <a:xfrm>
          <a:off x="8374875" y="829360"/>
          <a:ext cx="2453525" cy="3490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1">
                  <a:lumMod val="75000"/>
                  <a:lumOff val="25000"/>
                </a:schemeClr>
              </a:solidFill>
            </a:rPr>
            <a:t>Each of us needs to be accountable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1">
                  <a:lumMod val="75000"/>
                  <a:lumOff val="25000"/>
                </a:schemeClr>
              </a:solidFill>
            </a:rPr>
            <a:t>Our systems of governance need to be transparent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1">
                  <a:lumMod val="75000"/>
                  <a:lumOff val="25000"/>
                </a:schemeClr>
              </a:solidFill>
            </a:rPr>
            <a:t>Our decisions must be consistent and fair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1">
                  <a:lumMod val="75000"/>
                  <a:lumOff val="25000"/>
                </a:schemeClr>
              </a:solidFill>
            </a:rPr>
            <a:t>We commit to the Code of Conduct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1">
                  <a:lumMod val="75000"/>
                  <a:lumOff val="25000"/>
                </a:schemeClr>
              </a:solidFill>
            </a:rPr>
            <a:t>We follow the spirit and letter of the law.</a:t>
          </a:r>
          <a:endParaRPr lang="en-GB" sz="190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8374875" y="829360"/>
        <a:ext cx="2453525" cy="3490227"/>
      </dsp:txXfrm>
    </dsp:sp>
    <dsp:sp modelId="{53F538D0-A2E1-0F45-BBED-A10B5CE6D1A4}">
      <dsp:nvSpPr>
        <dsp:cNvPr id="0" name=""/>
        <dsp:cNvSpPr/>
      </dsp:nvSpPr>
      <dsp:spPr>
        <a:xfrm>
          <a:off x="8286720" y="0"/>
          <a:ext cx="2453525" cy="829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>
              <a:solidFill>
                <a:schemeClr val="accent1">
                  <a:lumMod val="50000"/>
                </a:schemeClr>
              </a:solidFill>
            </a:rPr>
            <a:t>Ethics</a:t>
          </a:r>
        </a:p>
      </dsp:txBody>
      <dsp:txXfrm>
        <a:off x="8286720" y="0"/>
        <a:ext cx="2453525" cy="8293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0042C5-5F45-6F42-9CEF-99317C7EF58C}">
      <dsp:nvSpPr>
        <dsp:cNvPr id="0" name=""/>
        <dsp:cNvSpPr/>
      </dsp:nvSpPr>
      <dsp:spPr>
        <a:xfrm rot="16200000">
          <a:off x="604916" y="1311470"/>
          <a:ext cx="2777063" cy="1697079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139700" rIns="125730" bIns="13970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Risk is the effect of uncertainty on our objectives</a:t>
          </a:r>
        </a:p>
      </dsp:txBody>
      <dsp:txXfrm rot="5400000">
        <a:off x="1227767" y="854338"/>
        <a:ext cx="1614220" cy="2611345"/>
      </dsp:txXfrm>
    </dsp:sp>
    <dsp:sp modelId="{4E1D686D-2095-B348-A996-1D66A212EDFB}">
      <dsp:nvSpPr>
        <dsp:cNvPr id="0" name=""/>
        <dsp:cNvSpPr/>
      </dsp:nvSpPr>
      <dsp:spPr>
        <a:xfrm rot="5400000">
          <a:off x="2379057" y="1311470"/>
          <a:ext cx="2777063" cy="1697079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39700" rIns="83820" bIns="13970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Reducing uncertainty will make a difference to whether we achieve them</a:t>
          </a:r>
        </a:p>
      </dsp:txBody>
      <dsp:txXfrm rot="-5400000">
        <a:off x="2919049" y="854338"/>
        <a:ext cx="1614220" cy="2611345"/>
      </dsp:txXfrm>
    </dsp:sp>
    <dsp:sp modelId="{501E4649-3ABF-9F4E-B42B-5A6449BE7B43}">
      <dsp:nvSpPr>
        <dsp:cNvPr id="0" name=""/>
        <dsp:cNvSpPr/>
      </dsp:nvSpPr>
      <dsp:spPr>
        <a:xfrm>
          <a:off x="1993274" y="0"/>
          <a:ext cx="1774141" cy="1774054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3AB9B0-7142-DA4C-B722-8A4F5B86DBF4}">
      <dsp:nvSpPr>
        <dsp:cNvPr id="0" name=""/>
        <dsp:cNvSpPr/>
      </dsp:nvSpPr>
      <dsp:spPr>
        <a:xfrm rot="10800000">
          <a:off x="1993274" y="2545533"/>
          <a:ext cx="1774141" cy="1774054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FE5F2A-55EA-2942-B7C5-BB49047B52C3}">
      <dsp:nvSpPr>
        <dsp:cNvPr id="0" name=""/>
        <dsp:cNvSpPr/>
      </dsp:nvSpPr>
      <dsp:spPr>
        <a:xfrm>
          <a:off x="2436" y="1714848"/>
          <a:ext cx="2049727" cy="16905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Evaluate the risks to our objectives based on our analysis of their consequences and likelihood.</a:t>
          </a:r>
        </a:p>
      </dsp:txBody>
      <dsp:txXfrm>
        <a:off x="41341" y="1753753"/>
        <a:ext cx="1971917" cy="1250516"/>
      </dsp:txXfrm>
    </dsp:sp>
    <dsp:sp modelId="{AE37C121-CD56-9C4E-8565-F8757A55F62C}">
      <dsp:nvSpPr>
        <dsp:cNvPr id="0" name=""/>
        <dsp:cNvSpPr/>
      </dsp:nvSpPr>
      <dsp:spPr>
        <a:xfrm>
          <a:off x="1182322" y="2218032"/>
          <a:ext cx="2111946" cy="2111946"/>
        </a:xfrm>
        <a:prstGeom prst="leftCircularArrow">
          <a:avLst>
            <a:gd name="adj1" fmla="val 2456"/>
            <a:gd name="adj2" fmla="val 297353"/>
            <a:gd name="adj3" fmla="val 2072864"/>
            <a:gd name="adj4" fmla="val 9024489"/>
            <a:gd name="adj5" fmla="val 286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F2382F-1424-E34B-88D0-F852039807CF}">
      <dsp:nvSpPr>
        <dsp:cNvPr id="0" name=""/>
        <dsp:cNvSpPr/>
      </dsp:nvSpPr>
      <dsp:spPr>
        <a:xfrm>
          <a:off x="457931" y="3043174"/>
          <a:ext cx="1821980" cy="7245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Evaluate</a:t>
          </a:r>
        </a:p>
      </dsp:txBody>
      <dsp:txXfrm>
        <a:off x="479152" y="3064395"/>
        <a:ext cx="1779538" cy="682099"/>
      </dsp:txXfrm>
    </dsp:sp>
    <dsp:sp modelId="{25780493-7E0F-AC43-8358-5219604254DE}">
      <dsp:nvSpPr>
        <dsp:cNvPr id="0" name=""/>
        <dsp:cNvSpPr/>
      </dsp:nvSpPr>
      <dsp:spPr>
        <a:xfrm>
          <a:off x="2526913" y="1714848"/>
          <a:ext cx="2049727" cy="16905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Prioritise expenditure on controlling risk and investing in opportunity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Analyse opportunity costs</a:t>
          </a:r>
        </a:p>
      </dsp:txBody>
      <dsp:txXfrm>
        <a:off x="2565818" y="2116023"/>
        <a:ext cx="1971917" cy="1250516"/>
      </dsp:txXfrm>
    </dsp:sp>
    <dsp:sp modelId="{F5840AC3-985B-E34C-8357-A0E5D3408D09}">
      <dsp:nvSpPr>
        <dsp:cNvPr id="0" name=""/>
        <dsp:cNvSpPr/>
      </dsp:nvSpPr>
      <dsp:spPr>
        <a:xfrm>
          <a:off x="3689718" y="724026"/>
          <a:ext cx="2373855" cy="2373855"/>
        </a:xfrm>
        <a:prstGeom prst="circularArrow">
          <a:avLst>
            <a:gd name="adj1" fmla="val 2185"/>
            <a:gd name="adj2" fmla="val 262898"/>
            <a:gd name="adj3" fmla="val 19561591"/>
            <a:gd name="adj4" fmla="val 12575511"/>
            <a:gd name="adj5" fmla="val 254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CC1D3A-85C8-364A-855A-F6C62B8D0FD3}">
      <dsp:nvSpPr>
        <dsp:cNvPr id="0" name=""/>
        <dsp:cNvSpPr/>
      </dsp:nvSpPr>
      <dsp:spPr>
        <a:xfrm>
          <a:off x="2982408" y="1352577"/>
          <a:ext cx="1821980" cy="7245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Prioritise</a:t>
          </a:r>
        </a:p>
      </dsp:txBody>
      <dsp:txXfrm>
        <a:off x="3003629" y="1373798"/>
        <a:ext cx="1779538" cy="682099"/>
      </dsp:txXfrm>
    </dsp:sp>
    <dsp:sp modelId="{416D3D10-7E7A-8F42-9B85-9DB87866B7BF}">
      <dsp:nvSpPr>
        <dsp:cNvPr id="0" name=""/>
        <dsp:cNvSpPr/>
      </dsp:nvSpPr>
      <dsp:spPr>
        <a:xfrm>
          <a:off x="5051390" y="1714848"/>
          <a:ext cx="2049727" cy="16905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Demonstrate how our decisions have helped us meet our objectives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Learn and improve</a:t>
          </a:r>
        </a:p>
      </dsp:txBody>
      <dsp:txXfrm>
        <a:off x="5090295" y="1753753"/>
        <a:ext cx="1971917" cy="1250516"/>
      </dsp:txXfrm>
    </dsp:sp>
    <dsp:sp modelId="{2E14945F-423D-6145-A70D-EAD3C175B2CA}">
      <dsp:nvSpPr>
        <dsp:cNvPr id="0" name=""/>
        <dsp:cNvSpPr/>
      </dsp:nvSpPr>
      <dsp:spPr>
        <a:xfrm>
          <a:off x="5506885" y="3043174"/>
          <a:ext cx="1821980" cy="7245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Demonstrate</a:t>
          </a:r>
        </a:p>
      </dsp:txBody>
      <dsp:txXfrm>
        <a:off x="5528106" y="3064395"/>
        <a:ext cx="1779538" cy="6820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BED4F2-2592-6943-B631-23A2829960D2}">
      <dsp:nvSpPr>
        <dsp:cNvPr id="0" name=""/>
        <dsp:cNvSpPr/>
      </dsp:nvSpPr>
      <dsp:spPr>
        <a:xfrm>
          <a:off x="0" y="1079976"/>
          <a:ext cx="3239452" cy="32394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0AA1C5-B5C1-5941-9EA8-499DCAC844C2}">
      <dsp:nvSpPr>
        <dsp:cNvPr id="0" name=""/>
        <dsp:cNvSpPr/>
      </dsp:nvSpPr>
      <dsp:spPr>
        <a:xfrm>
          <a:off x="838341" y="1918453"/>
          <a:ext cx="1562770" cy="156249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5F0308-044E-9B48-B89F-2E3375166CFE}">
      <dsp:nvSpPr>
        <dsp:cNvPr id="0" name=""/>
        <dsp:cNvSpPr/>
      </dsp:nvSpPr>
      <dsp:spPr>
        <a:xfrm>
          <a:off x="1295781" y="2375757"/>
          <a:ext cx="647890" cy="647890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27A2B4-46B5-2A40-A66D-A17BBD660A0D}">
      <dsp:nvSpPr>
        <dsp:cNvPr id="0" name=""/>
        <dsp:cNvSpPr/>
      </dsp:nvSpPr>
      <dsp:spPr>
        <a:xfrm>
          <a:off x="3779361" y="158"/>
          <a:ext cx="1619726" cy="944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24130" bIns="2413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Our appetite for risk to safety</a:t>
          </a:r>
        </a:p>
      </dsp:txBody>
      <dsp:txXfrm>
        <a:off x="3779361" y="158"/>
        <a:ext cx="1619726" cy="944840"/>
      </dsp:txXfrm>
    </dsp:sp>
    <dsp:sp modelId="{537263CA-B5EB-E341-9408-143759A9418F}">
      <dsp:nvSpPr>
        <dsp:cNvPr id="0" name=""/>
        <dsp:cNvSpPr/>
      </dsp:nvSpPr>
      <dsp:spPr>
        <a:xfrm>
          <a:off x="3374430" y="472578"/>
          <a:ext cx="4049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03F40C-D7E5-AF40-82C9-D1237DC67E0D}">
      <dsp:nvSpPr>
        <dsp:cNvPr id="0" name=""/>
        <dsp:cNvSpPr/>
      </dsp:nvSpPr>
      <dsp:spPr>
        <a:xfrm rot="5400000">
          <a:off x="1382976" y="709868"/>
          <a:ext cx="2226583" cy="175308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4FD02E-197F-F146-B6B1-E717A5F08A90}">
      <dsp:nvSpPr>
        <dsp:cNvPr id="0" name=""/>
        <dsp:cNvSpPr/>
      </dsp:nvSpPr>
      <dsp:spPr>
        <a:xfrm>
          <a:off x="3779361" y="1048402"/>
          <a:ext cx="1619726" cy="944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24130" bIns="2413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Our appetite for risk to service delivery</a:t>
          </a:r>
        </a:p>
      </dsp:txBody>
      <dsp:txXfrm>
        <a:off x="3779361" y="1048402"/>
        <a:ext cx="1619726" cy="944840"/>
      </dsp:txXfrm>
    </dsp:sp>
    <dsp:sp modelId="{AD4FCDA2-E6F1-9945-8E38-10A149BE6C19}">
      <dsp:nvSpPr>
        <dsp:cNvPr id="0" name=""/>
        <dsp:cNvSpPr/>
      </dsp:nvSpPr>
      <dsp:spPr>
        <a:xfrm>
          <a:off x="3374430" y="1417419"/>
          <a:ext cx="4049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30A5A4-7DF6-004F-937E-32E2C1C21001}">
      <dsp:nvSpPr>
        <dsp:cNvPr id="0" name=""/>
        <dsp:cNvSpPr/>
      </dsp:nvSpPr>
      <dsp:spPr>
        <a:xfrm rot="5400000">
          <a:off x="1860903" y="1639969"/>
          <a:ext cx="1735050" cy="1288762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C04389-2352-F84E-A23A-0B21C2ABAA75}">
      <dsp:nvSpPr>
        <dsp:cNvPr id="0" name=""/>
        <dsp:cNvSpPr/>
      </dsp:nvSpPr>
      <dsp:spPr>
        <a:xfrm>
          <a:off x="3779361" y="2159827"/>
          <a:ext cx="1619726" cy="585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24130" bIns="2413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Our appetite for innovation</a:t>
          </a:r>
        </a:p>
      </dsp:txBody>
      <dsp:txXfrm>
        <a:off x="3779361" y="2159827"/>
        <a:ext cx="1619726" cy="585668"/>
      </dsp:txXfrm>
    </dsp:sp>
    <dsp:sp modelId="{EF4FB7DA-ECCD-6347-8EC8-281FF2E55F64}">
      <dsp:nvSpPr>
        <dsp:cNvPr id="0" name=""/>
        <dsp:cNvSpPr/>
      </dsp:nvSpPr>
      <dsp:spPr>
        <a:xfrm>
          <a:off x="3407087" y="2411245"/>
          <a:ext cx="4049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544280-3D81-794F-BFA7-5AA63494FFBF}">
      <dsp:nvSpPr>
        <dsp:cNvPr id="0" name=""/>
        <dsp:cNvSpPr/>
      </dsp:nvSpPr>
      <dsp:spPr>
        <a:xfrm rot="5400000">
          <a:off x="2380276" y="2541712"/>
          <a:ext cx="1157926" cy="87964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2ABD05-EF61-994D-9B6C-70B2B894E663}">
      <dsp:nvSpPr>
        <dsp:cNvPr id="0" name=""/>
        <dsp:cNvSpPr/>
      </dsp:nvSpPr>
      <dsp:spPr>
        <a:xfrm>
          <a:off x="216574" y="0"/>
          <a:ext cx="4319588" cy="431958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8050B1-19E2-3E47-98B9-9D3B936BE9B4}">
      <dsp:nvSpPr>
        <dsp:cNvPr id="0" name=""/>
        <dsp:cNvSpPr/>
      </dsp:nvSpPr>
      <dsp:spPr>
        <a:xfrm>
          <a:off x="2376368" y="434278"/>
          <a:ext cx="2807732" cy="102252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Capable</a:t>
          </a:r>
        </a:p>
      </dsp:txBody>
      <dsp:txXfrm>
        <a:off x="2426284" y="484194"/>
        <a:ext cx="2707900" cy="922695"/>
      </dsp:txXfrm>
    </dsp:sp>
    <dsp:sp modelId="{392CC387-C3E2-884E-9DFA-2D624DC348BD}">
      <dsp:nvSpPr>
        <dsp:cNvPr id="0" name=""/>
        <dsp:cNvSpPr/>
      </dsp:nvSpPr>
      <dsp:spPr>
        <a:xfrm>
          <a:off x="2376368" y="1584622"/>
          <a:ext cx="2807732" cy="102252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Accountable</a:t>
          </a:r>
        </a:p>
      </dsp:txBody>
      <dsp:txXfrm>
        <a:off x="2426284" y="1634538"/>
        <a:ext cx="2707900" cy="922695"/>
      </dsp:txXfrm>
    </dsp:sp>
    <dsp:sp modelId="{D2961055-62CF-5E49-BF14-3A3144F0821A}">
      <dsp:nvSpPr>
        <dsp:cNvPr id="0" name=""/>
        <dsp:cNvSpPr/>
      </dsp:nvSpPr>
      <dsp:spPr>
        <a:xfrm>
          <a:off x="2376368" y="2734965"/>
          <a:ext cx="2807732" cy="102252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Innovative</a:t>
          </a:r>
        </a:p>
      </dsp:txBody>
      <dsp:txXfrm>
        <a:off x="2426284" y="2784881"/>
        <a:ext cx="2707900" cy="9226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711F3C3-0AC6-F24C-8648-59F858C9E113}" type="datetimeFigureOut">
              <a:rPr lang="en-US"/>
              <a:pPr>
                <a:defRPr/>
              </a:pPr>
              <a:t>5/31/2021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07635F0-8CDD-7E43-8477-382B76996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8854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B0E195D-C5E9-2843-824D-1FCA7AA69230}" type="datetimeFigureOut">
              <a:rPr lang="en-US"/>
              <a:pPr>
                <a:defRPr/>
              </a:pPr>
              <a:t>5/31/2021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7567FF5-D6C3-024F-90B4-988BA6EB58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0679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6096000" y="0"/>
            <a:ext cx="6096000" cy="6858000"/>
          </a:xfrm>
          <a:solidFill>
            <a:schemeClr val="bg2">
              <a:lumMod val="90000"/>
            </a:schemeClr>
          </a:solidFill>
        </p:spPr>
        <p:txBody>
          <a:bodyPr lIns="360000" tIns="54000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AU" dirty="0"/>
              <a:t>Drag/paste picture to icon or click icon to add image.  Click Format &gt; Crop &gt; Fill to resize/move the image inside the placeholder or to reset the image. To fit a whole image without maintaining the placeholder shape click Format &gt; Crop &gt; Fit. </a:t>
            </a:r>
            <a:br>
              <a:rPr lang="en-AU" dirty="0"/>
            </a:br>
            <a:br>
              <a:rPr lang="en-AU" dirty="0"/>
            </a:br>
            <a:r>
              <a:rPr lang="en-AU" dirty="0"/>
              <a:t>IMPORTANT: Once your image has been inserted, right-click on the image and select SEND TO BACK. This will ensure the Victoria State Logo appears at the bottom right.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gradFill flip="none" rotWithShape="1">
            <a:gsLst>
              <a:gs pos="0">
                <a:srgbClr val="003366"/>
              </a:gs>
              <a:gs pos="100000">
                <a:srgbClr val="00AADC"/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540000" y="2030399"/>
            <a:ext cx="4584000" cy="1447200"/>
          </a:xfrm>
        </p:spPr>
        <p:txBody>
          <a:bodyPr lIns="36000" tIns="36000" rIns="36000" bIns="36000" anchor="b" anchorCtr="0"/>
          <a:lstStyle>
            <a:lvl1pPr marL="0" indent="0">
              <a:lnSpc>
                <a:spcPts val="2800"/>
              </a:lnSpc>
              <a:tabLst/>
              <a:defRPr sz="2400" b="1" i="0" baseline="0">
                <a:solidFill>
                  <a:schemeClr val="bg1"/>
                </a:solidFill>
                <a:latin typeface="+mj-lt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40000" y="3632400"/>
            <a:ext cx="4584000" cy="655200"/>
          </a:xfrm>
          <a:prstGeom prst="rect">
            <a:avLst/>
          </a:prstGeom>
        </p:spPr>
        <p:txBody>
          <a:bodyPr lIns="36000" tIns="36000" rIns="36000" bIns="36000"/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288"/>
              </a:spcAft>
              <a:buClrTx/>
              <a:buSzTx/>
              <a:buFontTx/>
              <a:buNone/>
              <a:tabLst/>
              <a:defRPr sz="1600" b="0" i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Edit Master text styles</a:t>
            </a:r>
          </a:p>
        </p:txBody>
      </p:sp>
      <p:sp>
        <p:nvSpPr>
          <p:cNvPr id="11" name="Text Placeholder 18"/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6163200"/>
            <a:ext cx="1920000" cy="216000"/>
          </a:xfrm>
          <a:prstGeom prst="rect">
            <a:avLst/>
          </a:prstGeom>
        </p:spPr>
        <p:txBody>
          <a:bodyPr lIns="36000" tIns="36000" rIns="36000" bIns="36000"/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 b="1" i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webaddress</a:t>
            </a:r>
            <a:r>
              <a:rPr lang="en-US" dirty="0"/>
              <a:t> </a:t>
            </a:r>
          </a:p>
        </p:txBody>
      </p:sp>
      <p:pic>
        <p:nvPicPr>
          <p:cNvPr id="14" name="Picture 13" descr="Logo_White_PTT_00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8337" y="555527"/>
            <a:ext cx="1009524" cy="333333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sz="quarter" idx="16" hasCustomPrompt="1"/>
          </p:nvPr>
        </p:nvSpPr>
        <p:spPr>
          <a:xfrm>
            <a:off x="10696839" y="5821306"/>
            <a:ext cx="964800" cy="5472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en-A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9287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eft, 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58FA011-D958-4A6E-9ED3-C825B2B4757E}" type="datetime6">
              <a:rPr lang="en-AU" smtClean="0"/>
              <a:pPr/>
              <a:t>May 21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FEE7-2603-AF47-B3CD-D16940FFF1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 hasCustomPrompt="1"/>
          </p:nvPr>
        </p:nvSpPr>
        <p:spPr>
          <a:xfrm>
            <a:off x="540000" y="1908000"/>
            <a:ext cx="5760000" cy="4320000"/>
          </a:xfrm>
        </p:spPr>
        <p:txBody>
          <a:bodyPr/>
          <a:lstStyle/>
          <a:p>
            <a:pPr lvl="0"/>
            <a:r>
              <a:rPr lang="en-AU" dirty="0"/>
              <a:t>Insert text here. Click the Increase List Level button for a Heading, twice for a subheading, three times for bullet. Use the Decrease List Level to move backwards through styles.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6696000" y="1908000"/>
            <a:ext cx="5040000" cy="4320000"/>
          </a:xfrm>
        </p:spPr>
        <p:txBody>
          <a:bodyPr/>
          <a:lstStyle/>
          <a:p>
            <a:pPr lvl="0"/>
            <a:r>
              <a:rPr lang="en-AU" dirty="0"/>
              <a:t>Insert text here. Click the Increase List Level button for a Heading, twice for a subheading, three times for bullet. Use the Decrease List Level to move backwards through styles.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32F92CD-19E7-4F17-A769-F2170D14306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53901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 Out Box Left, Content R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 userDrawn="1"/>
        </p:nvSpPr>
        <p:spPr>
          <a:xfrm>
            <a:off x="540000" y="1908000"/>
            <a:ext cx="3852000" cy="2088000"/>
          </a:xfrm>
          <a:prstGeom prst="rect">
            <a:avLst/>
          </a:prstGeom>
          <a:solidFill>
            <a:schemeClr val="bg2"/>
          </a:solidFill>
        </p:spPr>
        <p:txBody>
          <a:bodyPr wrap="square" lIns="180000" tIns="504000" rIns="180000" bIns="180000" rtlCol="0">
            <a:noAutofit/>
          </a:bodyPr>
          <a:lstStyle/>
          <a:p>
            <a:pPr>
              <a:spcAft>
                <a:spcPts val="600"/>
              </a:spcAft>
            </a:pPr>
            <a:endParaRPr lang="en-AU" sz="13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A011-D958-4A6E-9ED3-C825B2B4757E}" type="datetime6">
              <a:rPr lang="en-AU" smtClean="0"/>
              <a:pPr/>
              <a:t>May 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33FEE7-2603-AF47-B3CD-D16940FFF1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539999" y="3996000"/>
            <a:ext cx="3852000" cy="50190"/>
          </a:xfrm>
          <a:prstGeom prst="rect">
            <a:avLst/>
          </a:prstGeom>
          <a:solidFill>
            <a:srgbClr val="00A4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2400" dirty="0">
              <a:solidFill>
                <a:srgbClr val="00B48D"/>
              </a:solidFill>
            </a:endParaRPr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3" hasCustomPrompt="1"/>
          </p:nvPr>
        </p:nvSpPr>
        <p:spPr>
          <a:xfrm>
            <a:off x="4800000" y="1908000"/>
            <a:ext cx="6912000" cy="432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AU" dirty="0"/>
              <a:t>Insert text here. Click the Increase List Level button for a Heading, twice for a subheading, three times for bullet. Use the Decrease List Level to move backwards through styles.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900000" y="2484000"/>
            <a:ext cx="3168000" cy="1440000"/>
          </a:xfrm>
        </p:spPr>
        <p:txBody>
          <a:bodyPr/>
          <a:lstStyle>
            <a:lvl1pPr>
              <a:spcAft>
                <a:spcPts val="300"/>
              </a:spcAft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Insert quote text here.</a:t>
            </a:r>
          </a:p>
        </p:txBody>
      </p:sp>
      <p:pic>
        <p:nvPicPr>
          <p:cNvPr id="25" name="Picture 24" descr="Arrow_Blue_PTT_00.png"/>
          <p:cNvPicPr preferRelativeResize="0"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" y="2160000"/>
            <a:ext cx="223200" cy="223520"/>
          </a:xfrm>
          <a:prstGeom prst="rect">
            <a:avLst/>
          </a:prstGeom>
        </p:spPr>
      </p:pic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98933DC-839E-402F-A83D-17FA1DCA6A6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5567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A011-D958-4A6E-9ED3-C825B2B4757E}" type="datetime6">
              <a:rPr lang="en-AU" smtClean="0"/>
              <a:pPr/>
              <a:t>May 21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33FEE7-2603-AF47-B3CD-D16940FFF1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CC1464-7961-4D95-8477-CECDAC67B16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15557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A011-D958-4A6E-9ED3-C825B2B4757E}" type="datetime6">
              <a:rPr lang="en-AU" smtClean="0"/>
              <a:pPr/>
              <a:t>May 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33FEE7-2603-AF47-B3CD-D16940FFF1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 descr="VMIA-Logo-00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84800" y="604800"/>
            <a:ext cx="1000000" cy="333333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492B8D1-AB81-471A-AC0C-532DE2037A2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53722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32000" y="3550996"/>
            <a:ext cx="3334242" cy="2878691"/>
          </a:xfrm>
          <a:prstGeom prst="rect">
            <a:avLst/>
          </a:prstGeom>
          <a:solidFill>
            <a:schemeClr val="accent1">
              <a:alpha val="83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1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720001" y="4161326"/>
            <a:ext cx="2765584" cy="1932901"/>
          </a:xfrm>
          <a:prstGeom prst="rect">
            <a:avLst/>
          </a:prstGeom>
        </p:spPr>
        <p:txBody>
          <a:bodyPr lIns="36000" tIns="36000" rIns="36000" bIns="36000"/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430"/>
              </a:spcAft>
              <a:buClrTx/>
              <a:buSzTx/>
              <a:buFontTx/>
              <a:buNone/>
              <a:tabLst/>
              <a:defRPr sz="1800" b="0" i="0" baseline="0">
                <a:solidFill>
                  <a:schemeClr val="bg1"/>
                </a:solidFill>
                <a:latin typeface="+mj-lt"/>
                <a:ea typeface="Arial" charset="0"/>
                <a:cs typeface="Arial" charset="0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Edit Master text styles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00" y="3797300"/>
            <a:ext cx="223200" cy="22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501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ea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003366"/>
              </a:gs>
              <a:gs pos="100000">
                <a:srgbClr val="00AADC"/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0000" y="2448000"/>
            <a:ext cx="10752000" cy="3672000"/>
          </a:xfrm>
          <a:prstGeom prst="rect">
            <a:avLst/>
          </a:prstGeom>
          <a:noFill/>
        </p:spPr>
        <p:txBody>
          <a:bodyPr/>
          <a:lstStyle>
            <a:lvl1pPr>
              <a:spcBef>
                <a:spcPts val="0"/>
              </a:spcBef>
              <a:spcAft>
                <a:spcPts val="300"/>
              </a:spcAft>
              <a:defRPr sz="2200" b="1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spcAft>
                <a:spcPts val="300"/>
              </a:spcAft>
              <a:buFontTx/>
              <a:buNone/>
              <a:defRPr sz="13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6013" y="604700"/>
            <a:ext cx="1000265" cy="336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827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blipFill>
            <a:blip r:embed="rId2"/>
            <a:stretch>
              <a:fillRect/>
            </a:stretch>
          </a:blipFill>
        </p:spPr>
        <p:txBody>
          <a:bodyPr lIns="360000" tIns="540000" rIns="54000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AU" dirty="0"/>
              <a:t>Click the icon to insert your own image.</a:t>
            </a:r>
          </a:p>
        </p:txBody>
      </p:sp>
    </p:spTree>
    <p:extLst>
      <p:ext uri="{BB962C8B-B14F-4D97-AF65-F5344CB8AC3E}">
        <p14:creationId xmlns:p14="http://schemas.microsoft.com/office/powerpoint/2010/main" val="668357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A011-D958-4A6E-9ED3-C825B2B4757E}" type="datetime6">
              <a:rPr lang="en-AU" smtClean="0"/>
              <a:pPr/>
              <a:t>May 21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33FEE7-2603-AF47-B3CD-D16940FFF1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2" hasCustomPrompt="1"/>
          </p:nvPr>
        </p:nvSpPr>
        <p:spPr>
          <a:xfrm>
            <a:off x="540000" y="1908000"/>
            <a:ext cx="10944000" cy="4320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  <a:lvl5pPr>
              <a:defRPr/>
            </a:lvl5pPr>
            <a:lvl6pPr>
              <a:defRPr/>
            </a:lvl6pPr>
          </a:lstStyle>
          <a:p>
            <a:pPr lvl="0"/>
            <a:r>
              <a:rPr lang="en-US" dirty="0"/>
              <a:t>Insert text here. Click the Increase List Level button for a Heading, twice for a subheading, three times for bullet. Use the Decrease List Level to move backwards through styles.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5E7CCEC-0597-4413-9E26-2BD9086AB60C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0058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Pull Quo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A011-D958-4A6E-9ED3-C825B2B4757E}" type="datetime6">
              <a:rPr lang="en-AU" smtClean="0"/>
              <a:pPr/>
              <a:t>May 21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33FEE7-2603-AF47-B3CD-D16940FFF1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2" hasCustomPrompt="1"/>
          </p:nvPr>
        </p:nvSpPr>
        <p:spPr>
          <a:xfrm>
            <a:off x="540000" y="1908000"/>
            <a:ext cx="10944000" cy="1548000"/>
          </a:xfrm>
          <a:prstGeom prst="rect">
            <a:avLst/>
          </a:prstGeom>
        </p:spPr>
        <p:txBody>
          <a:bodyPr/>
          <a:lstStyle>
            <a:lvl5pPr>
              <a:defRPr/>
            </a:lvl5pPr>
            <a:lvl6pPr>
              <a:defRPr/>
            </a:lvl6pPr>
          </a:lstStyle>
          <a:p>
            <a:pPr lvl="0"/>
            <a:r>
              <a:rPr lang="en-AU" dirty="0"/>
              <a:t>Insert text here. Click the Increase List Level button for a Heading, twice for a subheading, three times for bullet. Use the Decrease List Level to move backwards through styles.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3780000"/>
            <a:ext cx="10943167" cy="6840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 sz="13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Insert quote text here.</a:t>
            </a:r>
            <a:endParaRPr lang="en-AU" dirty="0"/>
          </a:p>
        </p:txBody>
      </p:sp>
      <p:pic>
        <p:nvPicPr>
          <p:cNvPr id="8" name="Picture 7" descr="Arrow_Blue_PTT_00.png"/>
          <p:cNvPicPr preferRelativeResize="0"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3528000"/>
            <a:ext cx="223200" cy="22320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quarter" idx="14" hasCustomPrompt="1"/>
          </p:nvPr>
        </p:nvSpPr>
        <p:spPr>
          <a:xfrm>
            <a:off x="540000" y="4464000"/>
            <a:ext cx="10944000" cy="1728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Insert text here. Use the Increase List Level button for styles.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E23C460-D177-4BCE-BE09-3792C73ABB9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0426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58FA011-D958-4A6E-9ED3-C825B2B4757E}" type="datetime6">
              <a:rPr lang="en-AU" smtClean="0"/>
              <a:pPr/>
              <a:t>May 21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FEE7-2603-AF47-B3CD-D16940FFF1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540000" y="1908000"/>
            <a:ext cx="5400000" cy="4320000"/>
          </a:xfrm>
        </p:spPr>
        <p:txBody>
          <a:bodyPr/>
          <a:lstStyle/>
          <a:p>
            <a:pPr lvl="0"/>
            <a:r>
              <a:rPr lang="en-AU" dirty="0"/>
              <a:t>Insert text here. Click the Increase List Level button for a Heading, twice for a subheading, three times for bullet. Use the Decrease List Level to move backwards through styles.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 hasCustomPrompt="1"/>
          </p:nvPr>
        </p:nvSpPr>
        <p:spPr>
          <a:xfrm>
            <a:off x="6324212" y="1908000"/>
            <a:ext cx="5400000" cy="4320000"/>
          </a:xfrm>
        </p:spPr>
        <p:txBody>
          <a:bodyPr/>
          <a:lstStyle/>
          <a:p>
            <a:pPr lvl="0"/>
            <a:r>
              <a:rPr lang="en-AU" dirty="0"/>
              <a:t>Insert text here. Click the Increase List Level button for a Heading, twice for a subheading, three times for bullet. Use the Decrease List Level to move backwards through styles.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B655650-8027-467A-9E50-30A960E8956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46594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eft,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540000" y="1908000"/>
            <a:ext cx="5400000" cy="4320000"/>
          </a:xfrm>
          <a:prstGeom prst="rect">
            <a:avLst/>
          </a:prstGeom>
          <a:solidFill>
            <a:schemeClr val="bg2"/>
          </a:solidFill>
        </p:spPr>
        <p:txBody>
          <a:bodyPr wrap="square" lIns="180000" tIns="180000" rIns="180000" bIns="180000" rtlCol="0">
            <a:noAutofit/>
          </a:bodyPr>
          <a:lstStyle/>
          <a:p>
            <a:endParaRPr lang="en-AU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58FA011-D958-4A6E-9ED3-C825B2B4757E}" type="datetime6">
              <a:rPr lang="en-AU" smtClean="0"/>
              <a:pPr/>
              <a:t>May 21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FEE7-2603-AF47-B3CD-D16940FFF1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6192000" y="1908000"/>
            <a:ext cx="5580000" cy="4320000"/>
          </a:xfrm>
        </p:spPr>
        <p:txBody>
          <a:bodyPr lIns="108000" tIns="108000" rIns="108000" bIns="108000" anchor="t" anchorCtr="0"/>
          <a:lstStyle>
            <a:lvl1pPr algn="ctr">
              <a:defRPr/>
            </a:lvl1pPr>
          </a:lstStyle>
          <a:p>
            <a:r>
              <a:rPr lang="en-AU" dirty="0"/>
              <a:t>Drag/paste picture to icon or click icon to add image.  Click Format &gt; Crop &gt; Fill to resize/move the image inside the placeholder or to reset the image. To fit a whole image without maintaining the placeholder shape click Format &gt; Crop &gt; Fit.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00000" y="2412000"/>
            <a:ext cx="4716000" cy="3636000"/>
          </a:xfrm>
        </p:spPr>
        <p:txBody>
          <a:bodyPr/>
          <a:lstStyle/>
          <a:p>
            <a:pPr lvl="0"/>
            <a:r>
              <a:rPr lang="en-AU" dirty="0"/>
              <a:t>Insert text here. Click the Increase List Level button for a Heading, twice for a subheading, three times for bullet. Use the Decrease List Level to move backwards through styles.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10" name="Picture 9"/>
          <p:cNvPicPr preferRelativeResize="0"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" y="2160000"/>
            <a:ext cx="223200" cy="223200"/>
          </a:xfrm>
          <a:prstGeom prst="rect">
            <a:avLst/>
          </a:prstGeom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26AE19B-EB96-4B66-A62E-83F7AC4E72A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3677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 Left, Char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58FA011-D958-4A6E-9ED3-C825B2B4757E}" type="datetime6">
              <a:rPr lang="en-AU" smtClean="0"/>
              <a:pPr/>
              <a:t>May 21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FEE7-2603-AF47-B3CD-D16940FFF1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5"/>
          </p:nvPr>
        </p:nvSpPr>
        <p:spPr>
          <a:xfrm>
            <a:off x="5497277" y="1908000"/>
            <a:ext cx="6240000" cy="3600000"/>
          </a:xfrm>
          <a:solidFill>
            <a:schemeClr val="bg2"/>
          </a:solidFill>
        </p:spPr>
        <p:txBody>
          <a:bodyPr lIns="0" tIns="0" rIns="0" bIns="0" anchor="ctr" anchorCtr="1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add chart</a:t>
            </a:r>
            <a:endParaRPr lang="en-AU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1908000"/>
            <a:ext cx="4500000" cy="4320000"/>
          </a:xfrm>
        </p:spPr>
        <p:txBody>
          <a:bodyPr/>
          <a:lstStyle/>
          <a:p>
            <a:pPr lvl="0"/>
            <a:r>
              <a:rPr lang="en-AU" dirty="0"/>
              <a:t>Insert text here. Click the Increase List Level button for a Heading, twice for a subheading, three times for bullet. Use the Decrease List Level to move backwards through styles.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6617CF7-D58E-4F74-8B75-133C5085021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31239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" y="1"/>
            <a:ext cx="12191999" cy="1606549"/>
          </a:xfrm>
          <a:prstGeom prst="rect">
            <a:avLst/>
          </a:prstGeom>
          <a:gradFill flip="none" rotWithShape="1">
            <a:gsLst>
              <a:gs pos="100000">
                <a:srgbClr val="00AADC"/>
              </a:gs>
              <a:gs pos="0">
                <a:srgbClr val="003366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gradFill flip="none" rotWithShape="1">
                <a:gsLst>
                  <a:gs pos="0">
                    <a:srgbClr val="003366"/>
                  </a:gs>
                  <a:gs pos="100000">
                    <a:srgbClr val="00AADC"/>
                  </a:gs>
                </a:gsLst>
                <a:lin ang="0" scaled="1"/>
                <a:tileRect/>
              </a:gradFill>
            </a:endParaRPr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40000" y="270000"/>
            <a:ext cx="9120000" cy="115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2"/>
          </p:nvPr>
        </p:nvSpPr>
        <p:spPr>
          <a:xfrm>
            <a:off x="540000" y="6480000"/>
            <a:ext cx="1920000" cy="216000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l">
              <a:defRPr sz="800" baseline="0">
                <a:solidFill>
                  <a:schemeClr val="tx1"/>
                </a:solidFill>
                <a:latin typeface="+mn-lt"/>
                <a:cs typeface="Arial"/>
              </a:defRPr>
            </a:lvl1pPr>
          </a:lstStyle>
          <a:p>
            <a:fld id="{258FA011-D958-4A6E-9ED3-C825B2B4757E}" type="datetime6">
              <a:rPr lang="en-AU" smtClean="0"/>
              <a:pPr/>
              <a:t>May 21</a:t>
            </a:fld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0800000" y="6480000"/>
            <a:ext cx="960000" cy="216000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aseline="0">
                <a:solidFill>
                  <a:schemeClr val="tx1"/>
                </a:solidFill>
                <a:latin typeface="+mn-lt"/>
                <a:cs typeface="Arial"/>
              </a:defRPr>
            </a:lvl1pPr>
          </a:lstStyle>
          <a:p>
            <a:fld id="{9133FEE7-2603-AF47-B3CD-D16940FFF1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40000" y="1908000"/>
            <a:ext cx="10944000" cy="4320000"/>
          </a:xfrm>
          <a:prstGeom prst="rect">
            <a:avLst/>
          </a:prstGeom>
        </p:spPr>
        <p:txBody>
          <a:bodyPr vert="horz" lIns="36000" tIns="36000" rIns="36000" bIns="3600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6013" y="604700"/>
            <a:ext cx="1000265" cy="336898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1ACDA3-849D-41B9-A208-F26880FD87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0000"/>
            <a:ext cx="4114800" cy="216000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800">
                <a:solidFill>
                  <a:schemeClr val="tx1"/>
                </a:solidFill>
                <a:latin typeface="+mj-lt"/>
              </a:defRPr>
            </a:lvl1pPr>
          </a:lstStyle>
          <a:p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705" r:id="rId3"/>
    <p:sldLayoutId id="2147483706" r:id="rId4"/>
    <p:sldLayoutId id="2147483694" r:id="rId5"/>
    <p:sldLayoutId id="2147483707" r:id="rId6"/>
    <p:sldLayoutId id="2147483695" r:id="rId7"/>
    <p:sldLayoutId id="2147483710" r:id="rId8"/>
    <p:sldLayoutId id="2147483711" r:id="rId9"/>
    <p:sldLayoutId id="2147483709" r:id="rId10"/>
    <p:sldLayoutId id="2147483696" r:id="rId11"/>
    <p:sldLayoutId id="2147483708" r:id="rId12"/>
    <p:sldLayoutId id="2147483689" r:id="rId13"/>
  </p:sldLayoutIdLst>
  <p:hf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000" kern="1200" baseline="0">
          <a:solidFill>
            <a:schemeClr val="bg1"/>
          </a:solidFill>
          <a:latin typeface="+mj-lt"/>
          <a:ea typeface="ＭＳ Ｐゴシック" charset="0"/>
          <a:cs typeface="Arial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algn="l" defTabSz="457200" rtl="0" eaLnBrk="1" fontAlgn="base" hangingPunct="1">
        <a:spcBef>
          <a:spcPts val="0"/>
        </a:spcBef>
        <a:spcAft>
          <a:spcPts val="600"/>
        </a:spcAft>
        <a:defRPr sz="1300" kern="1200">
          <a:solidFill>
            <a:schemeClr val="tx2"/>
          </a:solidFill>
          <a:latin typeface="+mn-lt"/>
          <a:ea typeface="ＭＳ Ｐゴシック" charset="0"/>
          <a:cs typeface="Arial" charset="0"/>
        </a:defRPr>
      </a:lvl1pPr>
      <a:lvl2pPr marL="0" indent="0" algn="l" defTabSz="457200" rtl="0" eaLnBrk="1" fontAlgn="base" hangingPunct="1">
        <a:spcBef>
          <a:spcPts val="600"/>
        </a:spcBef>
        <a:spcAft>
          <a:spcPts val="600"/>
        </a:spcAft>
        <a:buClr>
          <a:schemeClr val="tx2"/>
        </a:buClr>
        <a:buFontTx/>
        <a:buNone/>
        <a:defRPr sz="1600" b="0" kern="1200" baseline="0">
          <a:solidFill>
            <a:schemeClr val="accent1"/>
          </a:solidFill>
          <a:latin typeface="+mn-lt"/>
          <a:ea typeface="Arial" charset="0"/>
          <a:cs typeface="Arial" charset="0"/>
        </a:defRPr>
      </a:lvl2pPr>
      <a:lvl3pPr marL="0" indent="0" algn="l" defTabSz="457200" rtl="0" eaLnBrk="1" fontAlgn="base" hangingPunct="1">
        <a:spcBef>
          <a:spcPts val="0"/>
        </a:spcBef>
        <a:spcAft>
          <a:spcPts val="600"/>
        </a:spcAft>
        <a:buClr>
          <a:schemeClr val="tx2"/>
        </a:buClr>
        <a:buFontTx/>
        <a:buNone/>
        <a:defRPr sz="1300" b="1" kern="1200" baseline="0">
          <a:solidFill>
            <a:schemeClr val="tx2"/>
          </a:solidFill>
          <a:latin typeface="+mn-lt"/>
          <a:ea typeface="Arial" charset="0"/>
          <a:cs typeface="Arial" charset="0"/>
        </a:defRPr>
      </a:lvl3pPr>
      <a:lvl4pPr marL="288000" indent="-288000" algn="l" defTabSz="457200" rtl="0" eaLnBrk="1" fontAlgn="base" hangingPunct="1"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300" kern="1200" baseline="0">
          <a:solidFill>
            <a:schemeClr val="tx2"/>
          </a:solidFill>
          <a:latin typeface="+mn-lt"/>
          <a:ea typeface="Arial" charset="0"/>
          <a:cs typeface="Arial" charset="0"/>
        </a:defRPr>
      </a:lvl4pPr>
      <a:lvl5pPr marL="576000" indent="-288000" algn="l" defTabSz="457200" rtl="0" eaLnBrk="1" fontAlgn="base" hangingPunct="1">
        <a:spcBef>
          <a:spcPts val="0"/>
        </a:spcBef>
        <a:spcAft>
          <a:spcPts val="600"/>
        </a:spcAft>
        <a:buClr>
          <a:schemeClr val="tx2"/>
        </a:buClr>
        <a:buFont typeface=".AppleSystemUIFont" charset="0"/>
        <a:buChar char="–"/>
        <a:defRPr sz="1300" kern="1200" baseline="0">
          <a:solidFill>
            <a:schemeClr val="tx2"/>
          </a:solidFill>
          <a:latin typeface="+mn-lt"/>
          <a:ea typeface="Arial" charset="0"/>
          <a:cs typeface="Arial" charset="0"/>
        </a:defRPr>
      </a:lvl5pPr>
      <a:lvl6pPr marL="0" indent="0" algn="l" defTabSz="457200" rtl="0" eaLnBrk="1" latinLnBrk="0" hangingPunct="1">
        <a:spcBef>
          <a:spcPts val="900"/>
        </a:spcBef>
        <a:spcAft>
          <a:spcPts val="900"/>
        </a:spcAft>
        <a:buFontTx/>
        <a:buNone/>
        <a:defRPr sz="13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0" algn="l" defTabSz="457200" rtl="0" eaLnBrk="1" latinLnBrk="0" hangingPunct="1">
        <a:defRPr sz="12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288000" indent="-288000" algn="l" defTabSz="457200" rtl="0" eaLnBrk="1" fontAlgn="base" hangingPunct="1">
        <a:buClr>
          <a:schemeClr val="tx2"/>
        </a:buClr>
        <a:buFont typeface="Arial" panose="020B0604020202020204" pitchFamily="34" charset="0"/>
        <a:buChar char="•"/>
        <a:defRPr sz="1200" kern="1200" baseline="0">
          <a:solidFill>
            <a:schemeClr val="tx2"/>
          </a:solidFill>
          <a:latin typeface="+mn-lt"/>
          <a:ea typeface="Arial" charset="0"/>
          <a:cs typeface="Arial" charset="0"/>
        </a:defRPr>
      </a:lvl3pPr>
      <a:lvl4pPr marL="576000" indent="-288000" algn="l" defTabSz="457200" rtl="0" eaLnBrk="1" fontAlgn="base" hangingPunct="1">
        <a:buClr>
          <a:schemeClr val="tx2"/>
        </a:buClr>
        <a:buFont typeface="Arial" charset="0"/>
        <a:buChar char="–"/>
        <a:defRPr sz="1200" kern="1200" baseline="0">
          <a:solidFill>
            <a:schemeClr val="tx2"/>
          </a:solidFill>
          <a:latin typeface="+mn-lt"/>
          <a:ea typeface="Arial" charset="0"/>
          <a:cs typeface="Arial" charset="0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C2CF978-E7F8-6D4B-A4BF-E320F422FC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 does it mean to perform well?</a:t>
            </a:r>
          </a:p>
        </p:txBody>
      </p:sp>
    </p:spTree>
    <p:extLst>
      <p:ext uri="{BB962C8B-B14F-4D97-AF65-F5344CB8AC3E}">
        <p14:creationId xmlns:p14="http://schemas.microsoft.com/office/powerpoint/2010/main" val="2154685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E1460-8B5F-4546-BDEA-38879A542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elements of performance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F2C53-8B28-BB4E-BB23-398B08C90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A011-D958-4A6E-9ED3-C825B2B4757E}" type="datetime6">
              <a:rPr lang="en-AU" smtClean="0"/>
              <a:pPr/>
              <a:t>May 21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37F64B-8049-C044-9260-669F29FDBE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33FEE7-2603-AF47-B3CD-D16940FFF175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EFADB6E8-59F8-9A44-8FF7-471F3B481E50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080288581"/>
              </p:ext>
            </p:extLst>
          </p:nvPr>
        </p:nvGraphicFramePr>
        <p:xfrm>
          <a:off x="539750" y="1908175"/>
          <a:ext cx="10944225" cy="4319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5633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615088D-BAE4-F04D-8C2A-78B2A4BE58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Each element of performance is a risk management proposition.</a:t>
            </a:r>
          </a:p>
        </p:txBody>
      </p:sp>
    </p:spTree>
    <p:extLst>
      <p:ext uri="{BB962C8B-B14F-4D97-AF65-F5344CB8AC3E}">
        <p14:creationId xmlns:p14="http://schemas.microsoft.com/office/powerpoint/2010/main" val="3333832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C0BFBF-2C47-BB4C-AC8C-16F18E58ECD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58FA011-D958-4A6E-9ED3-C825B2B4757E}" type="datetime6">
              <a:rPr lang="en-AU" smtClean="0"/>
              <a:pPr/>
              <a:t>May 21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B6C7F69-905C-D540-B1C8-10DCAD97D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FEE7-2603-AF47-B3CD-D16940FFF17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23FD85-C6B0-7A4B-B8E4-1C8126F6979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96000" y="1908000"/>
            <a:ext cx="5040000" cy="4572000"/>
          </a:xfrm>
        </p:spPr>
        <p:txBody>
          <a:bodyPr/>
          <a:lstStyle/>
          <a:p>
            <a:r>
              <a:rPr lang="en-GB" sz="1900" i="1" dirty="0"/>
              <a:t>Assessing</a:t>
            </a:r>
            <a:r>
              <a:rPr lang="en-GB" sz="1900" dirty="0"/>
              <a:t> risks to our objectives is simply the best way to identify and analyse obstacles and opportunities.</a:t>
            </a:r>
          </a:p>
          <a:p>
            <a:r>
              <a:rPr lang="en-GB" sz="1900" dirty="0"/>
              <a:t>This analysis will help us </a:t>
            </a:r>
            <a:r>
              <a:rPr lang="en-GB" sz="1900" i="1" dirty="0"/>
              <a:t>control</a:t>
            </a:r>
            <a:r>
              <a:rPr lang="en-GB" sz="1900" dirty="0"/>
              <a:t> the type and amount of uncertainty in our internal and external context. We’ll understand how 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remove obstacles to achieving our objectives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make sure our people, resources and systems can work as effectively as possible.</a:t>
            </a:r>
            <a:endParaRPr lang="en-AU" sz="1900" dirty="0"/>
          </a:p>
          <a:p>
            <a:r>
              <a:rPr lang="en-US" sz="1900" dirty="0"/>
              <a:t>It’s also a good test of whether we have objectives that are achievable and appropriate for our organisation.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F0E78D8-0EC2-B04F-B4D6-610C92A02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and analysing risks to our objectives</a:t>
            </a:r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0DCABC67-1D2E-AB46-BB6B-8710FF73E2C4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24593910"/>
              </p:ext>
            </p:extLst>
          </p:nvPr>
        </p:nvGraphicFramePr>
        <p:xfrm>
          <a:off x="539750" y="1908175"/>
          <a:ext cx="5761038" cy="4319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0025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F33B3F-8B11-3649-81A8-E7DCA99AA2B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58FA011-D958-4A6E-9ED3-C825B2B4757E}" type="datetime6">
              <a:rPr lang="en-AU" smtClean="0"/>
              <a:pPr/>
              <a:t>May 21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3C92AE-DF27-6546-8E86-EBF770211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FEE7-2603-AF47-B3CD-D16940FFF17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FB54F8-A204-394F-A3B2-A38A251CF5A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0000" y="1908000"/>
            <a:ext cx="3721757" cy="4320000"/>
          </a:xfrm>
        </p:spPr>
        <p:txBody>
          <a:bodyPr/>
          <a:lstStyle/>
          <a:p>
            <a:r>
              <a:rPr lang="en-GB" sz="1900" dirty="0"/>
              <a:t>As part of the risk assessment, we </a:t>
            </a:r>
            <a:r>
              <a:rPr lang="en-GB" sz="1900" i="1" dirty="0"/>
              <a:t>evaluate</a:t>
            </a:r>
            <a:r>
              <a:rPr lang="en-GB" sz="1900" dirty="0"/>
              <a:t> risk, which is crucial in deciding how we should use our resources to control the effects of uncertainty on our objectives.</a:t>
            </a:r>
          </a:p>
          <a:p>
            <a:r>
              <a:rPr lang="en-GB" sz="1900" dirty="0"/>
              <a:t>This puts risk management at the heart of our efforts to make sure we spend public money wisely to achieve our objectives without waste.</a:t>
            </a:r>
          </a:p>
          <a:p>
            <a:r>
              <a:rPr lang="en-GB" sz="1900" dirty="0"/>
              <a:t>It also supports accountability.</a:t>
            </a:r>
            <a:r>
              <a:rPr lang="en-AU" sz="1900" dirty="0"/>
              <a:t> </a:t>
            </a:r>
            <a:endParaRPr lang="en-US" sz="1900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34B87A79-5FF4-534C-A825-3EE7CC0C94FE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109364181"/>
              </p:ext>
            </p:extLst>
          </p:nvPr>
        </p:nvGraphicFramePr>
        <p:xfrm>
          <a:off x="4392386" y="1575707"/>
          <a:ext cx="7331302" cy="51202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C7114DF9-D216-994E-89AF-899E9D74A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risks to our objectives</a:t>
            </a:r>
          </a:p>
        </p:txBody>
      </p:sp>
    </p:spTree>
    <p:extLst>
      <p:ext uri="{BB962C8B-B14F-4D97-AF65-F5344CB8AC3E}">
        <p14:creationId xmlns:p14="http://schemas.microsoft.com/office/powerpoint/2010/main" val="530631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FC8341-4A7E-EA4A-B964-9B0D8D44729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58FA011-D958-4A6E-9ED3-C825B2B4757E}" type="datetime6">
              <a:rPr lang="en-AU" smtClean="0"/>
              <a:pPr/>
              <a:t>May 21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D47DFE-7053-3048-8B7B-3DDAE5DA9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FEE7-2603-AF47-B3CD-D16940FFF17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44D6FA-1DBC-3E48-A91E-55935B82A07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AU" sz="1900" dirty="0"/>
              <a:t>Our statement of risk appetite sends a clear signal to everyone in the organisation about how much risk and what type of risk we may take on to meet the organisation’s objectives.</a:t>
            </a:r>
          </a:p>
          <a:p>
            <a:r>
              <a:rPr lang="en-GB" sz="1900" dirty="0"/>
              <a:t>It helps us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look after the organisation’s reputation and pursue opportunities confidently</a:t>
            </a:r>
            <a:endParaRPr lang="en-AU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900" dirty="0"/>
              <a:t>make sure that the wide range of work being done across our organisation is consistent, accountable and complies with legislation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900" dirty="0"/>
              <a:t>direct our resources to controlling risks that you have a low appetite for, rather than risks you have a high appetite for. </a:t>
            </a:r>
          </a:p>
          <a:p>
            <a:endParaRPr lang="en-US" sz="19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95A74F2-DB72-7441-93FF-4590421E2AB2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907968561"/>
              </p:ext>
            </p:extLst>
          </p:nvPr>
        </p:nvGraphicFramePr>
        <p:xfrm>
          <a:off x="6324600" y="1908175"/>
          <a:ext cx="5399088" cy="4319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157AB264-03EF-7842-BB2E-7A08CC110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our appetite for risk</a:t>
            </a:r>
          </a:p>
        </p:txBody>
      </p:sp>
    </p:spTree>
    <p:extLst>
      <p:ext uri="{BB962C8B-B14F-4D97-AF65-F5344CB8AC3E}">
        <p14:creationId xmlns:p14="http://schemas.microsoft.com/office/powerpoint/2010/main" val="29919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943130-698E-2C48-9228-1970CB1EA0F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58FA011-D958-4A6E-9ED3-C825B2B4757E}" type="datetime6">
              <a:rPr lang="en-AU" smtClean="0"/>
              <a:pPr/>
              <a:t>May 21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5B54D3-2AEA-C44D-8C11-C31029003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FEE7-2603-AF47-B3CD-D16940FFF175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196A8425-28FB-E24D-A423-44E368F8DE81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98730633"/>
              </p:ext>
            </p:extLst>
          </p:nvPr>
        </p:nvGraphicFramePr>
        <p:xfrm>
          <a:off x="539750" y="1908175"/>
          <a:ext cx="5400675" cy="4319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AD903BA-F67F-2349-B7B2-A2A2ADA74BE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GB" sz="1900" dirty="0"/>
              <a:t>Finally, organisations that manage risk perform well across the broad range of situations, from the predictable to the chaotic.</a:t>
            </a:r>
          </a:p>
          <a:p>
            <a:r>
              <a:rPr lang="en-GB" sz="1900" dirty="0"/>
              <a:t>They perform well because their people 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capable and know how to use resources and systems effectively and flexibly in a wide range of situations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accountable even when roles and responsibilities are stretched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open to realise the benefits of uncertainty through innovation and productive change.</a:t>
            </a:r>
            <a:endParaRPr lang="en-US" sz="190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D3E908D-5191-0D42-A6CC-CAACDE68C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Resilience</a:t>
            </a:r>
          </a:p>
        </p:txBody>
      </p:sp>
    </p:spTree>
    <p:extLst>
      <p:ext uri="{BB962C8B-B14F-4D97-AF65-F5344CB8AC3E}">
        <p14:creationId xmlns:p14="http://schemas.microsoft.com/office/powerpoint/2010/main" val="2370048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739C22A-ADDA-714F-9829-CBD6C82081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Risk management is critical to the performance of our organisation.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67487"/>
      </p:ext>
    </p:extLst>
  </p:cSld>
  <p:clrMapOvr>
    <a:masterClrMapping/>
  </p:clrMapOvr>
</p:sld>
</file>

<file path=ppt/theme/theme1.xml><?xml version="1.0" encoding="utf-8"?>
<a:theme xmlns:a="http://schemas.openxmlformats.org/drawingml/2006/main" name="14094 VMIA PowerPoint Template">
  <a:themeElements>
    <a:clrScheme name="VMIA">
      <a:dk1>
        <a:srgbClr val="000000"/>
      </a:dk1>
      <a:lt1>
        <a:srgbClr val="FFFFFF"/>
      </a:lt1>
      <a:dk2>
        <a:srgbClr val="003366"/>
      </a:dk2>
      <a:lt2>
        <a:srgbClr val="F2F2F2"/>
      </a:lt2>
      <a:accent1>
        <a:srgbClr val="00A4E4"/>
      </a:accent1>
      <a:accent2>
        <a:srgbClr val="00B48D"/>
      </a:accent2>
      <a:accent3>
        <a:srgbClr val="AADC1E"/>
      </a:accent3>
      <a:accent4>
        <a:srgbClr val="F7941E"/>
      </a:accent4>
      <a:accent5>
        <a:srgbClr val="F15A22"/>
      </a:accent5>
      <a:accent6>
        <a:srgbClr val="892890"/>
      </a:accent6>
      <a:hlink>
        <a:srgbClr val="000000"/>
      </a:hlink>
      <a:folHlink>
        <a:srgbClr val="0033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5" id="{64287D7B-B995-4086-83E0-4E0AED7DA206}" vid="{3FAC1A51-9716-498B-86E9-1E8A81ADF6C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44843D8BF90A4DB12CABECD4F38849" ma:contentTypeVersion="9" ma:contentTypeDescription="Create a new document." ma:contentTypeScope="" ma:versionID="aba5520ec986f333e9742ad1dc837372">
  <xsd:schema xmlns:xsd="http://www.w3.org/2001/XMLSchema" xmlns:xs="http://www.w3.org/2001/XMLSchema" xmlns:p="http://schemas.microsoft.com/office/2006/metadata/properties" xmlns:ns2="89aba516-fd82-4528-a3a7-18b4138bd4be" targetNamespace="http://schemas.microsoft.com/office/2006/metadata/properties" ma:root="true" ma:fieldsID="f88efb94cf730b706c29e97915ee0330" ns2:_="">
    <xsd:import namespace="89aba516-fd82-4528-a3a7-18b4138bd4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aba516-fd82-4528-a3a7-18b4138bd4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520793-9A1D-40ED-AB8E-89DF1BD2A0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1551EE-46B6-4365-8751-CA9D0D8F31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aba516-fd82-4528-a3a7-18b4138bd4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675BBBC-B8F1-425F-B8E0-22ABC2083B91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89aba516-fd82-4528-a3a7-18b4138bd4be"/>
    <ds:schemaRef ds:uri="http://schemas.microsoft.com/office/2006/documentManagement/typ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Corporate template_16x9</Template>
  <TotalTime>1608</TotalTime>
  <Words>530</Words>
  <Application>Microsoft Office PowerPoint</Application>
  <PresentationFormat>Widescreen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.AppleSystemUIFont</vt:lpstr>
      <vt:lpstr>Arial</vt:lpstr>
      <vt:lpstr>Calibri</vt:lpstr>
      <vt:lpstr>14094 VMIA PowerPoint Template</vt:lpstr>
      <vt:lpstr>PowerPoint Presentation</vt:lpstr>
      <vt:lpstr>The elements of performance</vt:lpstr>
      <vt:lpstr>PowerPoint Presentation</vt:lpstr>
      <vt:lpstr>Identifying and analysing risks to our objectives</vt:lpstr>
      <vt:lpstr>Evaluating risks to our objectives</vt:lpstr>
      <vt:lpstr>Understanding our appetite for risk</vt:lpstr>
      <vt:lpstr>Resilience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Risk Management Performance</dc:title>
  <dc:subject>Identifying and improving your risk management performance</dc:subject>
  <dc:creator>VMIA</dc:creator>
  <cp:keywords>risk management, evaluate, prioritise, demonstrate, resilience, reducing uncertainty, identifying risk, evaluating risk</cp:keywords>
  <cp:lastModifiedBy>Rose Lee</cp:lastModifiedBy>
  <cp:revision>4</cp:revision>
  <cp:lastPrinted>2018-05-15T05:00:28Z</cp:lastPrinted>
  <dcterms:created xsi:type="dcterms:W3CDTF">2020-07-01T03:45:14Z</dcterms:created>
  <dcterms:modified xsi:type="dcterms:W3CDTF">2021-05-31T09:16:19Z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0x0101009944843D8BF90A4DB12CABECD4F38849</vt:lpwstr>
  </property>
</Properties>
</file>